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838108-283C-4E81-9524-3C3CD0D719DB}" v="1" dt="2023-06-14T19:35:38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804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ad Saiful Islam Saif" userId="c2077a02fc2d7215" providerId="LiveId" clId="{CD838108-283C-4E81-9524-3C3CD0D719DB}"/>
    <pc:docChg chg="addSld modSld">
      <pc:chgData name="Mohammad Saiful Islam Saif" userId="c2077a02fc2d7215" providerId="LiveId" clId="{CD838108-283C-4E81-9524-3C3CD0D719DB}" dt="2023-06-14T19:35:38.646" v="0"/>
      <pc:docMkLst>
        <pc:docMk/>
      </pc:docMkLst>
      <pc:sldChg chg="add">
        <pc:chgData name="Mohammad Saiful Islam Saif" userId="c2077a02fc2d7215" providerId="LiveId" clId="{CD838108-283C-4E81-9524-3C3CD0D719DB}" dt="2023-06-14T19:35:38.646" v="0"/>
        <pc:sldMkLst>
          <pc:docMk/>
          <pc:sldMk cId="0" sldId="31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6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lah.github.io/posts/2014-03-NN-Manifolds-To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0021824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580388"/>
            <a:ext cx="4383024" cy="5286755"/>
          </a:xfrm>
          <a:custGeom>
            <a:avLst/>
            <a:gdLst/>
            <a:ahLst/>
            <a:cxnLst/>
            <a:rect l="l" t="t" r="r" b="b"/>
            <a:pathLst>
              <a:path w="4383024" h="5286755">
                <a:moveTo>
                  <a:pt x="3113786" y="5265808"/>
                </a:moveTo>
                <a:lnTo>
                  <a:pt x="3226659" y="5185547"/>
                </a:lnTo>
                <a:lnTo>
                  <a:pt x="3335416" y="5100086"/>
                </a:lnTo>
                <a:lnTo>
                  <a:pt x="3439876" y="5009605"/>
                </a:lnTo>
                <a:lnTo>
                  <a:pt x="3539857" y="4914285"/>
                </a:lnTo>
                <a:lnTo>
                  <a:pt x="3635180" y="4814307"/>
                </a:lnTo>
                <a:lnTo>
                  <a:pt x="3725663" y="4709852"/>
                </a:lnTo>
                <a:lnTo>
                  <a:pt x="3811126" y="4601100"/>
                </a:lnTo>
                <a:lnTo>
                  <a:pt x="3891387" y="4488233"/>
                </a:lnTo>
                <a:lnTo>
                  <a:pt x="3966267" y="4371432"/>
                </a:lnTo>
                <a:lnTo>
                  <a:pt x="4035583" y="4250878"/>
                </a:lnTo>
                <a:lnTo>
                  <a:pt x="4099156" y="4126751"/>
                </a:lnTo>
                <a:lnTo>
                  <a:pt x="4156805" y="3999233"/>
                </a:lnTo>
                <a:lnTo>
                  <a:pt x="4208349" y="3868504"/>
                </a:lnTo>
                <a:lnTo>
                  <a:pt x="4253606" y="3734746"/>
                </a:lnTo>
                <a:lnTo>
                  <a:pt x="4292397" y="3598139"/>
                </a:lnTo>
                <a:lnTo>
                  <a:pt x="4324541" y="3458864"/>
                </a:lnTo>
                <a:lnTo>
                  <a:pt x="4349856" y="3317103"/>
                </a:lnTo>
                <a:lnTo>
                  <a:pt x="4368162" y="3173036"/>
                </a:lnTo>
                <a:lnTo>
                  <a:pt x="4379278" y="3026844"/>
                </a:lnTo>
                <a:lnTo>
                  <a:pt x="4383024" y="2878709"/>
                </a:lnTo>
                <a:lnTo>
                  <a:pt x="4373481" y="2642603"/>
                </a:lnTo>
                <a:lnTo>
                  <a:pt x="4345347" y="2411756"/>
                </a:lnTo>
                <a:lnTo>
                  <a:pt x="4299363" y="2186906"/>
                </a:lnTo>
                <a:lnTo>
                  <a:pt x="4236269" y="1968796"/>
                </a:lnTo>
                <a:lnTo>
                  <a:pt x="4156807" y="1758166"/>
                </a:lnTo>
                <a:lnTo>
                  <a:pt x="4061716" y="1555756"/>
                </a:lnTo>
                <a:lnTo>
                  <a:pt x="3951738" y="1362307"/>
                </a:lnTo>
                <a:lnTo>
                  <a:pt x="3827613" y="1178561"/>
                </a:lnTo>
                <a:lnTo>
                  <a:pt x="3690082" y="1005257"/>
                </a:lnTo>
                <a:lnTo>
                  <a:pt x="3539886" y="843137"/>
                </a:lnTo>
                <a:lnTo>
                  <a:pt x="3377766" y="692941"/>
                </a:lnTo>
                <a:lnTo>
                  <a:pt x="3204462" y="555410"/>
                </a:lnTo>
                <a:lnTo>
                  <a:pt x="3020716" y="431285"/>
                </a:lnTo>
                <a:lnTo>
                  <a:pt x="2827267" y="321307"/>
                </a:lnTo>
                <a:lnTo>
                  <a:pt x="2624857" y="226216"/>
                </a:lnTo>
                <a:lnTo>
                  <a:pt x="2414227" y="146754"/>
                </a:lnTo>
                <a:lnTo>
                  <a:pt x="2196117" y="83660"/>
                </a:lnTo>
                <a:lnTo>
                  <a:pt x="1971267" y="37676"/>
                </a:lnTo>
                <a:lnTo>
                  <a:pt x="1740420" y="9542"/>
                </a:lnTo>
                <a:lnTo>
                  <a:pt x="1504315" y="0"/>
                </a:lnTo>
                <a:lnTo>
                  <a:pt x="1430013" y="940"/>
                </a:lnTo>
                <a:lnTo>
                  <a:pt x="1356176" y="3745"/>
                </a:lnTo>
                <a:lnTo>
                  <a:pt x="1282824" y="8393"/>
                </a:lnTo>
                <a:lnTo>
                  <a:pt x="1209982" y="14862"/>
                </a:lnTo>
                <a:lnTo>
                  <a:pt x="1137670" y="23127"/>
                </a:lnTo>
                <a:lnTo>
                  <a:pt x="1065913" y="33168"/>
                </a:lnTo>
                <a:lnTo>
                  <a:pt x="994733" y="44961"/>
                </a:lnTo>
                <a:lnTo>
                  <a:pt x="924151" y="58485"/>
                </a:lnTo>
                <a:lnTo>
                  <a:pt x="854192" y="73715"/>
                </a:lnTo>
                <a:lnTo>
                  <a:pt x="784877" y="90630"/>
                </a:lnTo>
                <a:lnTo>
                  <a:pt x="716229" y="109207"/>
                </a:lnTo>
                <a:lnTo>
                  <a:pt x="648271" y="129424"/>
                </a:lnTo>
                <a:lnTo>
                  <a:pt x="581024" y="151257"/>
                </a:lnTo>
                <a:lnTo>
                  <a:pt x="514513" y="174685"/>
                </a:lnTo>
                <a:lnTo>
                  <a:pt x="448759" y="199685"/>
                </a:lnTo>
                <a:lnTo>
                  <a:pt x="383786" y="226234"/>
                </a:lnTo>
                <a:lnTo>
                  <a:pt x="319614" y="254310"/>
                </a:lnTo>
                <a:lnTo>
                  <a:pt x="256269" y="283890"/>
                </a:lnTo>
                <a:lnTo>
                  <a:pt x="193771" y="314951"/>
                </a:lnTo>
                <a:lnTo>
                  <a:pt x="132143" y="347472"/>
                </a:lnTo>
                <a:lnTo>
                  <a:pt x="0" y="427736"/>
                </a:lnTo>
                <a:lnTo>
                  <a:pt x="0" y="5277609"/>
                </a:lnTo>
                <a:lnTo>
                  <a:pt x="3094395" y="5277609"/>
                </a:lnTo>
                <a:lnTo>
                  <a:pt x="3113786" y="52658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6350" y="1574038"/>
            <a:ext cx="4395724" cy="529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6350" y="1574038"/>
            <a:ext cx="4395724" cy="529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6350" y="1574038"/>
            <a:ext cx="4395724" cy="529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6350" y="1574038"/>
            <a:ext cx="4395724" cy="529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6350" y="1574038"/>
            <a:ext cx="4395724" cy="529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6350" y="1574038"/>
            <a:ext cx="4395724" cy="529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6350" y="1574038"/>
            <a:ext cx="4395724" cy="529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6350" y="1574038"/>
            <a:ext cx="4395724" cy="529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6350" y="1574038"/>
            <a:ext cx="4395724" cy="529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12208" y="0"/>
            <a:ext cx="4186427" cy="3169920"/>
          </a:xfrm>
          <a:custGeom>
            <a:avLst/>
            <a:gdLst/>
            <a:ahLst/>
            <a:cxnLst/>
            <a:rect l="l" t="t" r="r" b="b"/>
            <a:pathLst>
              <a:path w="4186427" h="3169920">
                <a:moveTo>
                  <a:pt x="301370" y="0"/>
                </a:moveTo>
                <a:lnTo>
                  <a:pt x="252602" y="80136"/>
                </a:lnTo>
                <a:lnTo>
                  <a:pt x="228971" y="124922"/>
                </a:lnTo>
                <a:lnTo>
                  <a:pt x="206398" y="170343"/>
                </a:lnTo>
                <a:lnTo>
                  <a:pt x="184900" y="216381"/>
                </a:lnTo>
                <a:lnTo>
                  <a:pt x="164494" y="263022"/>
                </a:lnTo>
                <a:lnTo>
                  <a:pt x="145196" y="310247"/>
                </a:lnTo>
                <a:lnTo>
                  <a:pt x="127023" y="358040"/>
                </a:lnTo>
                <a:lnTo>
                  <a:pt x="109992" y="406384"/>
                </a:lnTo>
                <a:lnTo>
                  <a:pt x="94119" y="455264"/>
                </a:lnTo>
                <a:lnTo>
                  <a:pt x="79420" y="504662"/>
                </a:lnTo>
                <a:lnTo>
                  <a:pt x="65912" y="554561"/>
                </a:lnTo>
                <a:lnTo>
                  <a:pt x="53613" y="604945"/>
                </a:lnTo>
                <a:lnTo>
                  <a:pt x="42537" y="655797"/>
                </a:lnTo>
                <a:lnTo>
                  <a:pt x="32703" y="707101"/>
                </a:lnTo>
                <a:lnTo>
                  <a:pt x="24126" y="758839"/>
                </a:lnTo>
                <a:lnTo>
                  <a:pt x="16823" y="810996"/>
                </a:lnTo>
                <a:lnTo>
                  <a:pt x="10811" y="863554"/>
                </a:lnTo>
                <a:lnTo>
                  <a:pt x="6106" y="916497"/>
                </a:lnTo>
                <a:lnTo>
                  <a:pt x="2724" y="969808"/>
                </a:lnTo>
                <a:lnTo>
                  <a:pt x="683" y="1023470"/>
                </a:lnTo>
                <a:lnTo>
                  <a:pt x="0" y="1077467"/>
                </a:lnTo>
                <a:lnTo>
                  <a:pt x="6938" y="1249073"/>
                </a:lnTo>
                <a:lnTo>
                  <a:pt x="27395" y="1416860"/>
                </a:lnTo>
                <a:lnTo>
                  <a:pt x="60832" y="1580290"/>
                </a:lnTo>
                <a:lnTo>
                  <a:pt x="106710" y="1738823"/>
                </a:lnTo>
                <a:lnTo>
                  <a:pt x="164490" y="1891920"/>
                </a:lnTo>
                <a:lnTo>
                  <a:pt x="233634" y="2039045"/>
                </a:lnTo>
                <a:lnTo>
                  <a:pt x="313604" y="2179657"/>
                </a:lnTo>
                <a:lnTo>
                  <a:pt x="403860" y="2313218"/>
                </a:lnTo>
                <a:lnTo>
                  <a:pt x="503863" y="2439190"/>
                </a:lnTo>
                <a:lnTo>
                  <a:pt x="613076" y="2557033"/>
                </a:lnTo>
                <a:lnTo>
                  <a:pt x="730960" y="2666210"/>
                </a:lnTo>
                <a:lnTo>
                  <a:pt x="856975" y="2766181"/>
                </a:lnTo>
                <a:lnTo>
                  <a:pt x="990584" y="2856409"/>
                </a:lnTo>
                <a:lnTo>
                  <a:pt x="1131248" y="2936353"/>
                </a:lnTo>
                <a:lnTo>
                  <a:pt x="1278427" y="3005476"/>
                </a:lnTo>
                <a:lnTo>
                  <a:pt x="1431584" y="3063239"/>
                </a:lnTo>
                <a:lnTo>
                  <a:pt x="1590180" y="3109104"/>
                </a:lnTo>
                <a:lnTo>
                  <a:pt x="1753676" y="3142531"/>
                </a:lnTo>
                <a:lnTo>
                  <a:pt x="1921533" y="3162983"/>
                </a:lnTo>
                <a:lnTo>
                  <a:pt x="2093214" y="3169920"/>
                </a:lnTo>
                <a:lnTo>
                  <a:pt x="2264894" y="3162983"/>
                </a:lnTo>
                <a:lnTo>
                  <a:pt x="2432751" y="3142531"/>
                </a:lnTo>
                <a:lnTo>
                  <a:pt x="2596247" y="3109104"/>
                </a:lnTo>
                <a:lnTo>
                  <a:pt x="2754843" y="3063240"/>
                </a:lnTo>
                <a:lnTo>
                  <a:pt x="2908000" y="3005476"/>
                </a:lnTo>
                <a:lnTo>
                  <a:pt x="3055179" y="2936353"/>
                </a:lnTo>
                <a:lnTo>
                  <a:pt x="3195843" y="2856409"/>
                </a:lnTo>
                <a:lnTo>
                  <a:pt x="3329452" y="2766181"/>
                </a:lnTo>
                <a:lnTo>
                  <a:pt x="3455467" y="2666210"/>
                </a:lnTo>
                <a:lnTo>
                  <a:pt x="3573351" y="2557033"/>
                </a:lnTo>
                <a:lnTo>
                  <a:pt x="3682564" y="2439190"/>
                </a:lnTo>
                <a:lnTo>
                  <a:pt x="3782568" y="2313218"/>
                </a:lnTo>
                <a:lnTo>
                  <a:pt x="3872823" y="2179657"/>
                </a:lnTo>
                <a:lnTo>
                  <a:pt x="3952793" y="2039045"/>
                </a:lnTo>
                <a:lnTo>
                  <a:pt x="4021937" y="1891920"/>
                </a:lnTo>
                <a:lnTo>
                  <a:pt x="4079717" y="1738823"/>
                </a:lnTo>
                <a:lnTo>
                  <a:pt x="4125595" y="1580290"/>
                </a:lnTo>
                <a:lnTo>
                  <a:pt x="4159032" y="1416860"/>
                </a:lnTo>
                <a:lnTo>
                  <a:pt x="4179489" y="1249073"/>
                </a:lnTo>
                <a:lnTo>
                  <a:pt x="4186427" y="1077467"/>
                </a:lnTo>
                <a:lnTo>
                  <a:pt x="4185744" y="1023470"/>
                </a:lnTo>
                <a:lnTo>
                  <a:pt x="4183703" y="969808"/>
                </a:lnTo>
                <a:lnTo>
                  <a:pt x="4180321" y="916497"/>
                </a:lnTo>
                <a:lnTo>
                  <a:pt x="4175616" y="863554"/>
                </a:lnTo>
                <a:lnTo>
                  <a:pt x="4169604" y="810996"/>
                </a:lnTo>
                <a:lnTo>
                  <a:pt x="4162301" y="758839"/>
                </a:lnTo>
                <a:lnTo>
                  <a:pt x="4153724" y="707101"/>
                </a:lnTo>
                <a:lnTo>
                  <a:pt x="4143890" y="655797"/>
                </a:lnTo>
                <a:lnTo>
                  <a:pt x="4132814" y="604945"/>
                </a:lnTo>
                <a:lnTo>
                  <a:pt x="4120514" y="554561"/>
                </a:lnTo>
                <a:lnTo>
                  <a:pt x="4107007" y="504662"/>
                </a:lnTo>
                <a:lnTo>
                  <a:pt x="4092308" y="455264"/>
                </a:lnTo>
                <a:lnTo>
                  <a:pt x="4076435" y="406384"/>
                </a:lnTo>
                <a:lnTo>
                  <a:pt x="4059404" y="358040"/>
                </a:lnTo>
                <a:lnTo>
                  <a:pt x="4041231" y="310247"/>
                </a:lnTo>
                <a:lnTo>
                  <a:pt x="4021933" y="263022"/>
                </a:lnTo>
                <a:lnTo>
                  <a:pt x="4001527" y="216381"/>
                </a:lnTo>
                <a:lnTo>
                  <a:pt x="3980029" y="170343"/>
                </a:lnTo>
                <a:lnTo>
                  <a:pt x="3957456" y="124922"/>
                </a:lnTo>
                <a:lnTo>
                  <a:pt x="3933824" y="80136"/>
                </a:lnTo>
                <a:lnTo>
                  <a:pt x="3885057" y="0"/>
                </a:lnTo>
                <a:lnTo>
                  <a:pt x="3013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05858" y="-6350"/>
            <a:ext cx="4199127" cy="318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3088" y="2839212"/>
            <a:ext cx="3163824" cy="3163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48300" y="32003"/>
            <a:ext cx="2674620" cy="25664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92311" y="643127"/>
            <a:ext cx="2636336" cy="628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04824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latin typeface="Calibri"/>
                <a:cs typeface="Calibri"/>
              </a:rPr>
              <a:t>Lamb</a:t>
            </a:r>
            <a:r>
              <a:rPr sz="2700" b="1" spc="-14" baseline="3034" dirty="0">
                <a:latin typeface="Calibri"/>
                <a:cs typeface="Calibri"/>
              </a:rPr>
              <a:t>t</a:t>
            </a:r>
            <a:r>
              <a:rPr sz="2700" b="1" spc="4" baseline="3034" dirty="0">
                <a:latin typeface="Calibri"/>
                <a:cs typeface="Calibri"/>
              </a:rPr>
              <a:t>o</a:t>
            </a:r>
            <a:r>
              <a:rPr sz="2700" b="1" spc="0" baseline="3034" dirty="0">
                <a:latin typeface="Calibri"/>
                <a:cs typeface="Calibri"/>
              </a:rPr>
              <a:t>n</a:t>
            </a:r>
            <a:r>
              <a:rPr sz="2700" b="1" spc="-14" baseline="3034" dirty="0">
                <a:latin typeface="Calibri"/>
                <a:cs typeface="Calibri"/>
              </a:rPr>
              <a:t> </a:t>
            </a:r>
            <a:r>
              <a:rPr sz="2700" b="1" spc="0" baseline="3034" dirty="0">
                <a:latin typeface="Calibri"/>
                <a:cs typeface="Calibri"/>
              </a:rPr>
              <a:t>Co</a:t>
            </a:r>
            <a:r>
              <a:rPr sz="2700" b="1" spc="4" baseline="3034" dirty="0">
                <a:latin typeface="Calibri"/>
                <a:cs typeface="Calibri"/>
              </a:rPr>
              <a:t>l</a:t>
            </a:r>
            <a:r>
              <a:rPr sz="2700" b="1" spc="0" baseline="3034" dirty="0">
                <a:latin typeface="Calibri"/>
                <a:cs typeface="Calibri"/>
              </a:rPr>
              <a:t>l</a:t>
            </a:r>
            <a:r>
              <a:rPr sz="2700" b="1" spc="9" baseline="3034" dirty="0">
                <a:latin typeface="Calibri"/>
                <a:cs typeface="Calibri"/>
              </a:rPr>
              <a:t>e</a:t>
            </a:r>
            <a:r>
              <a:rPr sz="2700" b="1" spc="-25" baseline="3034" dirty="0">
                <a:latin typeface="Calibri"/>
                <a:cs typeface="Calibri"/>
              </a:rPr>
              <a:t>g</a:t>
            </a:r>
            <a:r>
              <a:rPr sz="2700" b="1" spc="0" baseline="3034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  <a:p>
            <a:pPr marL="12700" marR="2294">
              <a:lnSpc>
                <a:spcPct val="101725"/>
              </a:lnSpc>
              <a:spcBef>
                <a:spcPts val="657"/>
              </a:spcBef>
            </a:pPr>
            <a:r>
              <a:rPr sz="1800" spc="0" dirty="0">
                <a:latin typeface="Calibri"/>
                <a:cs typeface="Calibri"/>
              </a:rPr>
              <a:t>School</a:t>
            </a:r>
            <a:r>
              <a:rPr sz="1800" spc="14" dirty="0">
                <a:latin typeface="Calibri"/>
                <a:cs typeface="Calibri"/>
              </a:rPr>
              <a:t> </a:t>
            </a:r>
            <a:r>
              <a:rPr sz="1800" spc="0" dirty="0">
                <a:latin typeface="Calibri"/>
                <a:cs typeface="Calibri"/>
              </a:rPr>
              <a:t>of Com</a:t>
            </a:r>
            <a:r>
              <a:rPr sz="1800" spc="4" dirty="0">
                <a:latin typeface="Calibri"/>
                <a:cs typeface="Calibri"/>
              </a:rPr>
              <a:t>p</a:t>
            </a:r>
            <a:r>
              <a:rPr sz="1800" spc="0" dirty="0">
                <a:latin typeface="Calibri"/>
                <a:cs typeface="Calibri"/>
              </a:rPr>
              <a:t>u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spc="0" dirty="0">
                <a:latin typeface="Calibri"/>
                <a:cs typeface="Calibri"/>
              </a:rPr>
              <a:t>er</a:t>
            </a:r>
            <a:r>
              <a:rPr sz="1800" spc="9" dirty="0">
                <a:latin typeface="Calibri"/>
                <a:cs typeface="Calibri"/>
              </a:rPr>
              <a:t> </a:t>
            </a:r>
            <a:r>
              <a:rPr sz="1800" spc="0" dirty="0">
                <a:latin typeface="Calibri"/>
                <a:cs typeface="Calibri"/>
              </a:rPr>
              <a:t>Studies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25388" y="4659147"/>
            <a:ext cx="5743482" cy="10820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5"/>
              </a:lnSpc>
              <a:spcBef>
                <a:spcPts val="208"/>
              </a:spcBef>
            </a:pPr>
            <a:r>
              <a:rPr sz="6000" spc="0" baseline="3413" dirty="0">
                <a:latin typeface="Calibri Light"/>
                <a:cs typeface="Calibri Light"/>
              </a:rPr>
              <a:t>AML-3104</a:t>
            </a:r>
            <a:r>
              <a:rPr sz="6000" spc="-19" baseline="3413" dirty="0">
                <a:latin typeface="Calibri Light"/>
                <a:cs typeface="Calibri Light"/>
              </a:rPr>
              <a:t> </a:t>
            </a:r>
            <a:r>
              <a:rPr sz="6000" spc="0" baseline="3413" dirty="0">
                <a:latin typeface="Calibri Light"/>
                <a:cs typeface="Calibri Light"/>
              </a:rPr>
              <a:t>Neu</a:t>
            </a:r>
            <a:r>
              <a:rPr sz="6000" spc="-59" baseline="3413" dirty="0">
                <a:latin typeface="Calibri Light"/>
                <a:cs typeface="Calibri Light"/>
              </a:rPr>
              <a:t>r</a:t>
            </a:r>
            <a:r>
              <a:rPr sz="6000" spc="0" baseline="3413" dirty="0">
                <a:latin typeface="Calibri Light"/>
                <a:cs typeface="Calibri Light"/>
              </a:rPr>
              <a:t>al N</a:t>
            </a:r>
            <a:r>
              <a:rPr sz="6000" spc="-25" baseline="3413" dirty="0">
                <a:latin typeface="Calibri Light"/>
                <a:cs typeface="Calibri Light"/>
              </a:rPr>
              <a:t>e</a:t>
            </a:r>
            <a:r>
              <a:rPr sz="6000" spc="0" baseline="3413" dirty="0">
                <a:latin typeface="Calibri Light"/>
                <a:cs typeface="Calibri Light"/>
              </a:rPr>
              <a:t>t</a:t>
            </a:r>
            <a:r>
              <a:rPr sz="6000" spc="-39" baseline="3413" dirty="0">
                <a:latin typeface="Calibri Light"/>
                <a:cs typeface="Calibri Light"/>
              </a:rPr>
              <a:t>w</a:t>
            </a:r>
            <a:r>
              <a:rPr sz="6000" spc="0" baseline="3413" dirty="0">
                <a:latin typeface="Calibri Light"/>
                <a:cs typeface="Calibri Light"/>
              </a:rPr>
              <a:t>or</a:t>
            </a:r>
            <a:r>
              <a:rPr sz="6000" spc="-29" baseline="3413" dirty="0">
                <a:latin typeface="Calibri Light"/>
                <a:cs typeface="Calibri Light"/>
              </a:rPr>
              <a:t>k</a:t>
            </a:r>
            <a:r>
              <a:rPr sz="6000" spc="0" baseline="3413" dirty="0">
                <a:latin typeface="Calibri Light"/>
                <a:cs typeface="Calibri Light"/>
              </a:rPr>
              <a:t>s</a:t>
            </a:r>
            <a:endParaRPr sz="4000">
              <a:latin typeface="Calibri Light"/>
              <a:cs typeface="Calibri Light"/>
            </a:endParaRPr>
          </a:p>
          <a:p>
            <a:pPr marL="1829308" marR="411">
              <a:lnSpc>
                <a:spcPts val="4320"/>
              </a:lnSpc>
              <a:spcBef>
                <a:spcPts val="7"/>
              </a:spcBef>
            </a:pPr>
            <a:r>
              <a:rPr sz="6000" spc="0" baseline="2730" dirty="0">
                <a:latin typeface="Calibri Light"/>
                <a:cs typeface="Calibri Light"/>
              </a:rPr>
              <a:t>and De</a:t>
            </a:r>
            <a:r>
              <a:rPr sz="6000" spc="9" baseline="2730" dirty="0">
                <a:latin typeface="Calibri Light"/>
                <a:cs typeface="Calibri Light"/>
              </a:rPr>
              <a:t>e</a:t>
            </a:r>
            <a:r>
              <a:rPr sz="6000" spc="0" baseline="2730" dirty="0">
                <a:latin typeface="Calibri Light"/>
                <a:cs typeface="Calibri Light"/>
              </a:rPr>
              <a:t>p</a:t>
            </a:r>
            <a:r>
              <a:rPr sz="6000" spc="-78" baseline="2730" dirty="0">
                <a:latin typeface="Calibri Light"/>
                <a:cs typeface="Calibri Light"/>
              </a:rPr>
              <a:t> </a:t>
            </a:r>
            <a:r>
              <a:rPr sz="6000" spc="0" baseline="2730" dirty="0">
                <a:latin typeface="Calibri Light"/>
                <a:cs typeface="Calibri Light"/>
              </a:rPr>
              <a:t>L</a:t>
            </a:r>
            <a:r>
              <a:rPr sz="6000" spc="9" baseline="2730" dirty="0">
                <a:latin typeface="Calibri Light"/>
                <a:cs typeface="Calibri Light"/>
              </a:rPr>
              <a:t>e</a:t>
            </a:r>
            <a:r>
              <a:rPr sz="6000" spc="0" baseline="2730" dirty="0">
                <a:latin typeface="Calibri Light"/>
                <a:cs typeface="Calibri Light"/>
              </a:rPr>
              <a:t>arning</a:t>
            </a:r>
            <a:endParaRPr sz="4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1100328" y="3169920"/>
            <a:ext cx="9308592" cy="2167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69001" y="5215636"/>
            <a:ext cx="141986" cy="560171"/>
          </a:xfrm>
          <a:custGeom>
            <a:avLst/>
            <a:gdLst/>
            <a:ahLst/>
            <a:cxnLst/>
            <a:rect l="l" t="t" r="r" b="b"/>
            <a:pathLst>
              <a:path w="141986" h="560171">
                <a:moveTo>
                  <a:pt x="37464" y="0"/>
                </a:moveTo>
                <a:lnTo>
                  <a:pt x="0" y="7112"/>
                </a:lnTo>
                <a:lnTo>
                  <a:pt x="104521" y="560171"/>
                </a:lnTo>
                <a:lnTo>
                  <a:pt x="141986" y="553110"/>
                </a:lnTo>
                <a:lnTo>
                  <a:pt x="37464" y="0"/>
                </a:lnTo>
                <a:close/>
              </a:path>
            </a:pathLst>
          </a:custGeom>
          <a:solidFill>
            <a:srgbClr val="97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31536" y="5106924"/>
            <a:ext cx="103504" cy="122808"/>
          </a:xfrm>
          <a:custGeom>
            <a:avLst/>
            <a:gdLst/>
            <a:ahLst/>
            <a:cxnLst/>
            <a:rect l="l" t="t" r="r" b="b"/>
            <a:pathLst>
              <a:path w="103504" h="122808">
                <a:moveTo>
                  <a:pt x="35051" y="0"/>
                </a:moveTo>
                <a:lnTo>
                  <a:pt x="0" y="122808"/>
                </a:lnTo>
                <a:lnTo>
                  <a:pt x="37464" y="115824"/>
                </a:lnTo>
                <a:lnTo>
                  <a:pt x="33909" y="97155"/>
                </a:lnTo>
                <a:lnTo>
                  <a:pt x="71374" y="90043"/>
                </a:lnTo>
                <a:lnTo>
                  <a:pt x="103504" y="90043"/>
                </a:lnTo>
                <a:lnTo>
                  <a:pt x="35051" y="0"/>
                </a:lnTo>
                <a:close/>
              </a:path>
            </a:pathLst>
          </a:custGeom>
          <a:solidFill>
            <a:srgbClr val="97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65445" y="5196967"/>
            <a:ext cx="41020" cy="25781"/>
          </a:xfrm>
          <a:custGeom>
            <a:avLst/>
            <a:gdLst/>
            <a:ahLst/>
            <a:cxnLst/>
            <a:rect l="l" t="t" r="r" b="b"/>
            <a:pathLst>
              <a:path w="41020" h="25780">
                <a:moveTo>
                  <a:pt x="37464" y="0"/>
                </a:moveTo>
                <a:lnTo>
                  <a:pt x="0" y="7111"/>
                </a:lnTo>
                <a:lnTo>
                  <a:pt x="3555" y="25780"/>
                </a:lnTo>
                <a:lnTo>
                  <a:pt x="41020" y="18668"/>
                </a:lnTo>
                <a:lnTo>
                  <a:pt x="37464" y="0"/>
                </a:lnTo>
                <a:close/>
              </a:path>
            </a:pathLst>
          </a:custGeom>
          <a:solidFill>
            <a:srgbClr val="97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02910" y="5196967"/>
            <a:ext cx="41020" cy="18668"/>
          </a:xfrm>
          <a:custGeom>
            <a:avLst/>
            <a:gdLst/>
            <a:ahLst/>
            <a:cxnLst/>
            <a:rect l="l" t="t" r="r" b="b"/>
            <a:pathLst>
              <a:path w="41020" h="18669">
                <a:moveTo>
                  <a:pt x="32130" y="0"/>
                </a:moveTo>
                <a:lnTo>
                  <a:pt x="0" y="0"/>
                </a:lnTo>
                <a:lnTo>
                  <a:pt x="3555" y="18668"/>
                </a:lnTo>
                <a:lnTo>
                  <a:pt x="41020" y="11683"/>
                </a:lnTo>
                <a:lnTo>
                  <a:pt x="32130" y="0"/>
                </a:lnTo>
                <a:close/>
              </a:path>
            </a:pathLst>
          </a:custGeom>
          <a:solidFill>
            <a:srgbClr val="97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1432" y="296697"/>
            <a:ext cx="9890041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L</a:t>
            </a:r>
            <a:r>
              <a:rPr sz="6600" spc="-14" baseline="3103" dirty="0">
                <a:latin typeface="Calibri Light"/>
                <a:cs typeface="Calibri Light"/>
              </a:rPr>
              <a:t>im</a:t>
            </a:r>
            <a:r>
              <a:rPr sz="6600" spc="0" baseline="3103" dirty="0">
                <a:latin typeface="Calibri Light"/>
                <a:cs typeface="Calibri Light"/>
              </a:rPr>
              <a:t>i</a:t>
            </a:r>
            <a:r>
              <a:rPr sz="6600" spc="-14" baseline="3103" dirty="0">
                <a:latin typeface="Calibri Light"/>
                <a:cs typeface="Calibri Light"/>
              </a:rPr>
              <a:t>t</a:t>
            </a:r>
            <a:r>
              <a:rPr sz="6600" spc="0" baseline="3103" dirty="0">
                <a:latin typeface="Calibri Light"/>
                <a:cs typeface="Calibri Light"/>
              </a:rPr>
              <a:t>a</a:t>
            </a:r>
            <a:r>
              <a:rPr sz="6600" spc="-14" baseline="3103" dirty="0">
                <a:latin typeface="Calibri Light"/>
                <a:cs typeface="Calibri Light"/>
              </a:rPr>
              <a:t>t</a:t>
            </a:r>
            <a:r>
              <a:rPr sz="6600" spc="0" baseline="3103" dirty="0">
                <a:latin typeface="Calibri Light"/>
                <a:cs typeface="Calibri Light"/>
              </a:rPr>
              <a:t>i</a:t>
            </a:r>
            <a:r>
              <a:rPr sz="6600" spc="-25" baseline="3103" dirty="0">
                <a:latin typeface="Calibri Light"/>
                <a:cs typeface="Calibri Light"/>
              </a:rPr>
              <a:t>o</a:t>
            </a:r>
            <a:r>
              <a:rPr sz="6600" spc="0" baseline="3103" dirty="0">
                <a:latin typeface="Calibri Light"/>
                <a:cs typeface="Calibri Light"/>
              </a:rPr>
              <a:t>ns</a:t>
            </a:r>
            <a:r>
              <a:rPr sz="6600" spc="-8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of</a:t>
            </a:r>
            <a:r>
              <a:rPr sz="6600" spc="14" baseline="3103" dirty="0">
                <a:latin typeface="Calibri Light"/>
                <a:cs typeface="Calibri Light"/>
              </a:rPr>
              <a:t> </a:t>
            </a:r>
            <a:r>
              <a:rPr sz="6600" spc="-9" baseline="3103" dirty="0">
                <a:latin typeface="Calibri Light"/>
                <a:cs typeface="Calibri Light"/>
              </a:rPr>
              <a:t>M</a:t>
            </a:r>
            <a:r>
              <a:rPr sz="6600" spc="0" baseline="3103" dirty="0">
                <a:latin typeface="Calibri Light"/>
                <a:cs typeface="Calibri Light"/>
              </a:rPr>
              <a:t>u</a:t>
            </a:r>
            <a:r>
              <a:rPr sz="6600" spc="-25" baseline="3103" dirty="0">
                <a:latin typeface="Calibri Light"/>
                <a:cs typeface="Calibri Light"/>
              </a:rPr>
              <a:t>l</a:t>
            </a:r>
            <a:r>
              <a:rPr sz="6600" spc="0" baseline="3103" dirty="0">
                <a:latin typeface="Calibri Light"/>
                <a:cs typeface="Calibri Light"/>
              </a:rPr>
              <a:t>t</a:t>
            </a:r>
            <a:r>
              <a:rPr sz="6600" spc="-19" baseline="3103" dirty="0">
                <a:latin typeface="Calibri Light"/>
                <a:cs typeface="Calibri Light"/>
              </a:rPr>
              <a:t>i</a:t>
            </a:r>
            <a:r>
              <a:rPr sz="6600" spc="-14" baseline="3103" dirty="0">
                <a:latin typeface="Calibri Light"/>
                <a:cs typeface="Calibri Light"/>
              </a:rPr>
              <a:t>-</a:t>
            </a:r>
            <a:r>
              <a:rPr sz="6600" spc="0" baseline="3103" dirty="0">
                <a:latin typeface="Calibri Light"/>
                <a:cs typeface="Calibri Light"/>
              </a:rPr>
              <a:t>L</a:t>
            </a:r>
            <a:r>
              <a:rPr sz="6600" spc="-34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y</a:t>
            </a:r>
            <a:r>
              <a:rPr sz="6600" spc="-39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r</a:t>
            </a:r>
            <a:r>
              <a:rPr sz="6600" spc="-24" baseline="3103" dirty="0">
                <a:latin typeface="Calibri Light"/>
                <a:cs typeface="Calibri Light"/>
              </a:rPr>
              <a:t> </a:t>
            </a:r>
            <a:r>
              <a:rPr sz="6600" spc="-44" baseline="3103" dirty="0">
                <a:latin typeface="Calibri Light"/>
                <a:cs typeface="Calibri Light"/>
              </a:rPr>
              <a:t>P</a:t>
            </a:r>
            <a:r>
              <a:rPr sz="6600" spc="-39" baseline="3103" dirty="0">
                <a:latin typeface="Calibri Light"/>
                <a:cs typeface="Calibri Light"/>
              </a:rPr>
              <a:t>e</a:t>
            </a:r>
            <a:r>
              <a:rPr sz="6600" spc="-29" baseline="3103" dirty="0">
                <a:latin typeface="Calibri Light"/>
                <a:cs typeface="Calibri Light"/>
              </a:rPr>
              <a:t>r</a:t>
            </a:r>
            <a:r>
              <a:rPr sz="6600" spc="-34" baseline="3103" dirty="0">
                <a:latin typeface="Calibri Light"/>
                <a:cs typeface="Calibri Light"/>
              </a:rPr>
              <a:t>c</a:t>
            </a:r>
            <a:r>
              <a:rPr sz="6600" spc="-39" baseline="3103" dirty="0">
                <a:latin typeface="Calibri Light"/>
                <a:cs typeface="Calibri Light"/>
              </a:rPr>
              <a:t>e</a:t>
            </a:r>
            <a:r>
              <a:rPr sz="6600" spc="-34" baseline="3103" dirty="0">
                <a:latin typeface="Calibri Light"/>
                <a:cs typeface="Calibri Light"/>
              </a:rPr>
              <a:t>pt</a:t>
            </a:r>
            <a:r>
              <a:rPr sz="6600" spc="-29" baseline="3103" dirty="0">
                <a:latin typeface="Calibri Light"/>
                <a:cs typeface="Calibri Light"/>
              </a:rPr>
              <a:t>r</a:t>
            </a:r>
            <a:r>
              <a:rPr sz="6600" spc="-39" baseline="3103" dirty="0">
                <a:latin typeface="Calibri Light"/>
                <a:cs typeface="Calibri Light"/>
              </a:rPr>
              <a:t>o</a:t>
            </a:r>
            <a:r>
              <a:rPr sz="6600" spc="0" baseline="3103" dirty="0">
                <a:latin typeface="Calibri Light"/>
                <a:cs typeface="Calibri Light"/>
              </a:rPr>
              <a:t>n (MLP)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3477" y="1214018"/>
            <a:ext cx="6886976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Does not </a:t>
            </a:r>
            <a:r>
              <a:rPr sz="4200" spc="-59" baseline="2925" dirty="0">
                <a:latin typeface="Calibri"/>
                <a:cs typeface="Calibri"/>
              </a:rPr>
              <a:t>e</a:t>
            </a:r>
            <a:r>
              <a:rPr sz="4200" spc="-9" baseline="2925" dirty="0">
                <a:latin typeface="Calibri"/>
                <a:cs typeface="Calibri"/>
              </a:rPr>
              <a:t>x</a:t>
            </a:r>
            <a:r>
              <a:rPr sz="4200" spc="-19" baseline="2925" dirty="0">
                <a:latin typeface="Calibri"/>
                <a:cs typeface="Calibri"/>
              </a:rPr>
              <a:t>pl</a:t>
            </a:r>
            <a:r>
              <a:rPr sz="4200" spc="-9" baseline="2925" dirty="0">
                <a:latin typeface="Calibri"/>
                <a:cs typeface="Calibri"/>
              </a:rPr>
              <a:t>o</a:t>
            </a:r>
            <a:r>
              <a:rPr sz="4200" spc="-1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1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r>
              <a:rPr sz="4200" spc="-14" baseline="2925" dirty="0">
                <a:latin typeface="Calibri"/>
                <a:cs typeface="Calibri"/>
              </a:rPr>
              <a:t> </a:t>
            </a:r>
            <a:r>
              <a:rPr sz="4200" spc="-9" baseline="2925" dirty="0">
                <a:latin typeface="Calibri"/>
                <a:cs typeface="Calibri"/>
              </a:rPr>
              <a:t>o</a:t>
            </a:r>
            <a:r>
              <a:rPr sz="4200" spc="-50" baseline="2925" dirty="0">
                <a:latin typeface="Calibri"/>
                <a:cs typeface="Calibri"/>
              </a:rPr>
              <a:t>r</a:t>
            </a:r>
            <a:r>
              <a:rPr sz="4200" spc="-19" baseline="2925" dirty="0">
                <a:latin typeface="Calibri"/>
                <a:cs typeface="Calibri"/>
              </a:rPr>
              <a:t>d</a:t>
            </a:r>
            <a:r>
              <a:rPr sz="4200" spc="-14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r</a:t>
            </a:r>
            <a:r>
              <a:rPr sz="4200" spc="-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and</a:t>
            </a:r>
            <a:r>
              <a:rPr sz="4200" spc="-42" baseline="2925" dirty="0">
                <a:latin typeface="Calibri"/>
                <a:cs typeface="Calibri"/>
              </a:rPr>
              <a:t> </a:t>
            </a:r>
            <a:r>
              <a:rPr sz="4200" spc="-19" baseline="2925" dirty="0">
                <a:latin typeface="Calibri"/>
                <a:cs typeface="Calibri"/>
              </a:rPr>
              <a:t>l</a:t>
            </a:r>
            <a:r>
              <a:rPr sz="4200" spc="-9" baseline="2925" dirty="0">
                <a:latin typeface="Calibri"/>
                <a:cs typeface="Calibri"/>
              </a:rPr>
              <a:t>o</a:t>
            </a:r>
            <a:r>
              <a:rPr sz="4200" spc="-29" baseline="2925" dirty="0">
                <a:latin typeface="Calibri"/>
                <a:cs typeface="Calibri"/>
              </a:rPr>
              <a:t>c</a:t>
            </a:r>
            <a:r>
              <a:rPr sz="4200" spc="-9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l</a:t>
            </a:r>
            <a:r>
              <a:rPr sz="4200" spc="-13" baseline="2925" dirty="0">
                <a:latin typeface="Calibri"/>
                <a:cs typeface="Calibri"/>
              </a:rPr>
              <a:t> </a:t>
            </a:r>
            <a:r>
              <a:rPr sz="4200" spc="-50" baseline="2925" dirty="0">
                <a:latin typeface="Calibri"/>
                <a:cs typeface="Calibri"/>
              </a:rPr>
              <a:t>r</a:t>
            </a:r>
            <a:r>
              <a:rPr sz="4200" spc="-14" baseline="2925" dirty="0">
                <a:latin typeface="Calibri"/>
                <a:cs typeface="Calibri"/>
              </a:rPr>
              <a:t>e</a:t>
            </a:r>
            <a:r>
              <a:rPr sz="4200" spc="-19" baseline="2925" dirty="0">
                <a:latin typeface="Calibri"/>
                <a:cs typeface="Calibri"/>
              </a:rPr>
              <a:t>l</a:t>
            </a:r>
            <a:r>
              <a:rPr sz="4200" spc="-34" baseline="2925" dirty="0">
                <a:latin typeface="Calibri"/>
                <a:cs typeface="Calibri"/>
              </a:rPr>
              <a:t>a</a:t>
            </a:r>
            <a:r>
              <a:rPr sz="4200" spc="-14" baseline="2925" dirty="0">
                <a:latin typeface="Calibri"/>
                <a:cs typeface="Calibri"/>
              </a:rPr>
              <a:t>t</a:t>
            </a:r>
            <a:r>
              <a:rPr sz="4200" spc="-19" baseline="2925" dirty="0">
                <a:latin typeface="Calibri"/>
                <a:cs typeface="Calibri"/>
              </a:rPr>
              <a:t>i</a:t>
            </a:r>
            <a:r>
              <a:rPr sz="4200" spc="-9" baseline="2925" dirty="0">
                <a:latin typeface="Calibri"/>
                <a:cs typeface="Calibri"/>
              </a:rPr>
              <a:t>o</a:t>
            </a:r>
            <a:r>
              <a:rPr sz="4200" spc="-19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-44" baseline="2925" dirty="0">
                <a:latin typeface="Calibri"/>
                <a:cs typeface="Calibri"/>
              </a:rPr>
              <a:t> </a:t>
            </a:r>
            <a:r>
              <a:rPr sz="4200" spc="-9" baseline="2925" dirty="0">
                <a:latin typeface="Calibri"/>
                <a:cs typeface="Calibri"/>
              </a:rPr>
              <a:t>in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95920" y="1214018"/>
            <a:ext cx="561306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the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56752" y="1214018"/>
            <a:ext cx="826707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19" baseline="2925" dirty="0">
                <a:latin typeface="Calibri"/>
                <a:cs typeface="Calibri"/>
              </a:rPr>
              <a:t>d</a:t>
            </a:r>
            <a:r>
              <a:rPr sz="4200" spc="-34" baseline="2925" dirty="0">
                <a:latin typeface="Calibri"/>
                <a:cs typeface="Calibri"/>
              </a:rPr>
              <a:t>a</a:t>
            </a:r>
            <a:r>
              <a:rPr sz="4200" spc="-50" baseline="2925" dirty="0">
                <a:latin typeface="Calibri"/>
                <a:cs typeface="Calibri"/>
              </a:rPr>
              <a:t>t</a:t>
            </a:r>
            <a:r>
              <a:rPr sz="4200" spc="-9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6277" y="1295081"/>
            <a:ext cx="197994" cy="10424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 marR="229">
              <a:lnSpc>
                <a:spcPct val="95825"/>
              </a:lnSpc>
              <a:spcBef>
                <a:spcPts val="835"/>
              </a:spcBef>
            </a:pPr>
            <a:r>
              <a:rPr sz="1800" spc="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 marR="229">
              <a:lnSpc>
                <a:spcPct val="95825"/>
              </a:lnSpc>
              <a:spcBef>
                <a:spcPts val="1134"/>
              </a:spcBef>
            </a:pPr>
            <a:r>
              <a:rPr sz="1800" spc="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3477" y="1595501"/>
            <a:ext cx="414543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25" baseline="2925" dirty="0">
                <a:latin typeface="Calibri"/>
                <a:cs typeface="Calibri"/>
              </a:rPr>
              <a:t>L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-64" baseline="2925" dirty="0">
                <a:latin typeface="Calibri"/>
                <a:cs typeface="Calibri"/>
              </a:rPr>
              <a:t>r</a:t>
            </a:r>
            <a:r>
              <a:rPr sz="4200" spc="-44" baseline="2925" dirty="0">
                <a:latin typeface="Calibri"/>
                <a:cs typeface="Calibri"/>
              </a:rPr>
              <a:t>g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6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nu</a:t>
            </a:r>
            <a:r>
              <a:rPr sz="4200" spc="-14" baseline="2925" dirty="0">
                <a:latin typeface="Calibri"/>
                <a:cs typeface="Calibri"/>
              </a:rPr>
              <a:t>m</a:t>
            </a:r>
            <a:r>
              <a:rPr sz="4200" spc="0" baseline="2925" dirty="0">
                <a:latin typeface="Calibri"/>
                <a:cs typeface="Calibri"/>
              </a:rPr>
              <a:t>ber</a:t>
            </a:r>
            <a:r>
              <a:rPr sz="4200" spc="-80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</a:t>
            </a:r>
            <a:r>
              <a:rPr sz="4200" spc="-33" baseline="2925" dirty="0">
                <a:latin typeface="Calibri"/>
                <a:cs typeface="Calibri"/>
              </a:rPr>
              <a:t> </a:t>
            </a:r>
            <a:r>
              <a:rPr sz="4200" spc="-29" baseline="2925" dirty="0">
                <a:latin typeface="Calibri"/>
                <a:cs typeface="Calibri"/>
              </a:rPr>
              <a:t>p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-84" baseline="2925" dirty="0">
                <a:latin typeface="Calibri"/>
                <a:cs typeface="Calibri"/>
              </a:rPr>
              <a:t>r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-25" baseline="2925" dirty="0">
                <a:latin typeface="Calibri"/>
                <a:cs typeface="Calibri"/>
              </a:rPr>
              <a:t>m</a:t>
            </a:r>
            <a:r>
              <a:rPr sz="4200" spc="-34" baseline="2925" dirty="0">
                <a:latin typeface="Calibri"/>
                <a:cs typeface="Calibri"/>
              </a:rPr>
              <a:t>e</a:t>
            </a:r>
            <a:r>
              <a:rPr sz="4200" spc="-44" baseline="2925" dirty="0">
                <a:latin typeface="Calibri"/>
                <a:cs typeface="Calibri"/>
              </a:rPr>
              <a:t>t</a:t>
            </a:r>
            <a:r>
              <a:rPr sz="4200" spc="-25" baseline="2925" dirty="0">
                <a:latin typeface="Calibri"/>
                <a:cs typeface="Calibri"/>
              </a:rPr>
              <a:t>e</a:t>
            </a:r>
            <a:r>
              <a:rPr sz="4200" spc="-75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3990" y="1595501"/>
            <a:ext cx="344918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4" baseline="2925" dirty="0">
                <a:latin typeface="Calibri"/>
                <a:cs typeface="Calibri"/>
              </a:rPr>
              <a:t>in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1462" y="1595501"/>
            <a:ext cx="805145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deep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06134" y="1595501"/>
            <a:ext cx="1407458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19" baseline="2925" dirty="0">
                <a:latin typeface="Calibri"/>
                <a:cs typeface="Calibri"/>
              </a:rPr>
              <a:t>n</a:t>
            </a:r>
            <a:r>
              <a:rPr sz="4200" spc="-25" baseline="2925" dirty="0">
                <a:latin typeface="Calibri"/>
                <a:cs typeface="Calibri"/>
              </a:rPr>
              <a:t>e</a:t>
            </a:r>
            <a:r>
              <a:rPr sz="4200" spc="-14" baseline="2925" dirty="0">
                <a:latin typeface="Calibri"/>
                <a:cs typeface="Calibri"/>
              </a:rPr>
              <a:t>t</a:t>
            </a:r>
            <a:r>
              <a:rPr sz="4200" spc="-29" baseline="2925" dirty="0">
                <a:latin typeface="Calibri"/>
                <a:cs typeface="Calibri"/>
              </a:rPr>
              <a:t>w</a:t>
            </a:r>
            <a:r>
              <a:rPr sz="4200" spc="-9" baseline="2925" dirty="0">
                <a:latin typeface="Calibri"/>
                <a:cs typeface="Calibri"/>
              </a:rPr>
              <a:t>o</a:t>
            </a:r>
            <a:r>
              <a:rPr sz="4200" spc="-14" baseline="2925" dirty="0">
                <a:latin typeface="Calibri"/>
                <a:cs typeface="Calibri"/>
              </a:rPr>
              <a:t>r</a:t>
            </a:r>
            <a:r>
              <a:rPr sz="4200" spc="-34" baseline="2925" dirty="0">
                <a:latin typeface="Calibri"/>
                <a:cs typeface="Calibri"/>
              </a:rPr>
              <a:t>k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477" y="2002408"/>
            <a:ext cx="701011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29" baseline="2925" dirty="0">
                <a:latin typeface="Calibri"/>
                <a:cs typeface="Calibri"/>
              </a:rPr>
              <a:t>M</a:t>
            </a:r>
            <a:r>
              <a:rPr sz="4200" spc="-64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03273" y="2002408"/>
            <a:ext cx="571423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not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74773" y="2002408"/>
            <a:ext cx="1512723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44" baseline="2925" dirty="0">
                <a:latin typeface="Calibri"/>
                <a:cs typeface="Calibri"/>
              </a:rPr>
              <a:t>g</a:t>
            </a:r>
            <a:r>
              <a:rPr sz="4200" spc="-25" baseline="2925" dirty="0">
                <a:latin typeface="Calibri"/>
                <a:cs typeface="Calibri"/>
              </a:rPr>
              <a:t>e</a:t>
            </a:r>
            <a:r>
              <a:rPr sz="4200" spc="-29" baseline="2925" dirty="0">
                <a:latin typeface="Calibri"/>
                <a:cs typeface="Calibri"/>
              </a:rPr>
              <a:t>n</a:t>
            </a:r>
            <a:r>
              <a:rPr sz="4200" spc="-25" baseline="2925" dirty="0">
                <a:latin typeface="Calibri"/>
                <a:cs typeface="Calibri"/>
              </a:rPr>
              <a:t>e</a:t>
            </a:r>
            <a:r>
              <a:rPr sz="4200" spc="-84" baseline="2925" dirty="0">
                <a:latin typeface="Calibri"/>
                <a:cs typeface="Calibri"/>
              </a:rPr>
              <a:t>r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-29" baseline="2925" dirty="0">
                <a:latin typeface="Calibri"/>
                <a:cs typeface="Calibri"/>
              </a:rPr>
              <a:t>li</a:t>
            </a:r>
            <a:r>
              <a:rPr sz="4200" spc="-84" baseline="2925" dirty="0">
                <a:latin typeface="Calibri"/>
                <a:cs typeface="Calibri"/>
              </a:rPr>
              <a:t>z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88104" y="2002408"/>
            <a:ext cx="664740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29" baseline="2925" dirty="0">
                <a:latin typeface="Calibri"/>
                <a:cs typeface="Calibri"/>
              </a:rPr>
              <a:t>w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-19" baseline="2925" dirty="0">
                <a:latin typeface="Calibri"/>
                <a:cs typeface="Calibri"/>
              </a:rPr>
              <a:t>l</a:t>
            </a:r>
            <a:r>
              <a:rPr sz="4200" spc="0" baseline="2925" dirty="0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095115" y="5915355"/>
            <a:ext cx="3482171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6</a:t>
            </a:r>
            <a:r>
              <a:rPr sz="3600" spc="-9" baseline="3413" dirty="0">
                <a:latin typeface="Calibri"/>
                <a:cs typeface="Calibri"/>
              </a:rPr>
              <a:t>4</a:t>
            </a:r>
            <a:r>
              <a:rPr sz="3600" spc="0" baseline="3413" dirty="0">
                <a:latin typeface="Calibri"/>
                <a:cs typeface="Calibri"/>
              </a:rPr>
              <a:t>x64x</a:t>
            </a:r>
            <a:r>
              <a:rPr sz="3600" spc="-14" baseline="3413" dirty="0">
                <a:latin typeface="Calibri"/>
                <a:cs typeface="Calibri"/>
              </a:rPr>
              <a:t>3</a:t>
            </a:r>
            <a:r>
              <a:rPr sz="3600" spc="0" baseline="3413" dirty="0">
                <a:latin typeface="Calibri"/>
                <a:cs typeface="Calibri"/>
              </a:rPr>
              <a:t>=</a:t>
            </a:r>
            <a:r>
              <a:rPr sz="3600" spc="-9" baseline="3413" dirty="0">
                <a:latin typeface="Calibri"/>
                <a:cs typeface="Calibri"/>
              </a:rPr>
              <a:t>1</a:t>
            </a:r>
            <a:r>
              <a:rPr sz="3600" spc="0" baseline="3413" dirty="0">
                <a:latin typeface="Calibri"/>
                <a:cs typeface="Calibri"/>
              </a:rPr>
              <a:t>2</a:t>
            </a:r>
            <a:r>
              <a:rPr sz="3600" spc="-9" baseline="3413" dirty="0">
                <a:latin typeface="Calibri"/>
                <a:cs typeface="Calibri"/>
              </a:rPr>
              <a:t>2</a:t>
            </a:r>
            <a:r>
              <a:rPr sz="3600" spc="-14" baseline="3413" dirty="0">
                <a:latin typeface="Calibri"/>
                <a:cs typeface="Calibri"/>
              </a:rPr>
              <a:t>8</a:t>
            </a:r>
            <a:r>
              <a:rPr sz="3600" spc="0" baseline="3413" dirty="0">
                <a:latin typeface="Calibri"/>
                <a:cs typeface="Calibri"/>
              </a:rPr>
              <a:t>8</a:t>
            </a:r>
            <a:r>
              <a:rPr sz="3600" spc="-114" baseline="3413" dirty="0">
                <a:latin typeface="Calibri"/>
                <a:cs typeface="Calibri"/>
              </a:rPr>
              <a:t> </a:t>
            </a:r>
            <a:r>
              <a:rPr sz="3600" spc="-14" baseline="3413" dirty="0">
                <a:latin typeface="Calibri"/>
                <a:cs typeface="Calibri"/>
              </a:rPr>
              <a:t>p</a:t>
            </a:r>
            <a:r>
              <a:rPr sz="3600" spc="-9" baseline="3413" dirty="0">
                <a:latin typeface="Calibri"/>
                <a:cs typeface="Calibri"/>
              </a:rPr>
              <a:t>a</a:t>
            </a:r>
            <a:r>
              <a:rPr sz="3600" spc="-54" baseline="3413" dirty="0">
                <a:latin typeface="Calibri"/>
                <a:cs typeface="Calibri"/>
              </a:rPr>
              <a:t>r</a:t>
            </a:r>
            <a:r>
              <a:rPr sz="3600" spc="-9" baseline="3413" dirty="0">
                <a:latin typeface="Calibri"/>
                <a:cs typeface="Calibri"/>
              </a:rPr>
              <a:t>am</a:t>
            </a:r>
            <a:r>
              <a:rPr sz="3600" spc="-19" baseline="3413" dirty="0">
                <a:latin typeface="Calibri"/>
                <a:cs typeface="Calibri"/>
              </a:rPr>
              <a:t>e</a:t>
            </a:r>
            <a:r>
              <a:rPr sz="3600" spc="-34" baseline="3413" dirty="0">
                <a:latin typeface="Calibri"/>
                <a:cs typeface="Calibri"/>
              </a:rPr>
              <a:t>t</a:t>
            </a:r>
            <a:r>
              <a:rPr sz="3600" spc="-19" baseline="3413" dirty="0">
                <a:latin typeface="Calibri"/>
                <a:cs typeface="Calibri"/>
              </a:rPr>
              <a:t>e</a:t>
            </a:r>
            <a:r>
              <a:rPr sz="3600" spc="-54" baseline="3413" dirty="0">
                <a:latin typeface="Calibri"/>
                <a:cs typeface="Calibri"/>
              </a:rPr>
              <a:t>r</a:t>
            </a:r>
            <a:r>
              <a:rPr sz="3600" spc="0" baseline="3413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2328672" y="1652016"/>
            <a:ext cx="4114800" cy="2218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34856" y="1624583"/>
            <a:ext cx="2478024" cy="2173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21808" y="4593336"/>
            <a:ext cx="3581399" cy="1862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6892" y="287553"/>
            <a:ext cx="2187130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14" baseline="3103" dirty="0">
                <a:latin typeface="Calibri Light"/>
                <a:cs typeface="Calibri Light"/>
              </a:rPr>
              <a:t>W</a:t>
            </a:r>
            <a:r>
              <a:rPr sz="6600" spc="0" baseline="3103" dirty="0">
                <a:latin typeface="Calibri Light"/>
                <a:cs typeface="Calibri Light"/>
              </a:rPr>
              <a:t>h</a:t>
            </a:r>
            <a:r>
              <a:rPr sz="6600" spc="-19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</a:t>
            </a:r>
            <a:r>
              <a:rPr sz="6600" spc="-19" baseline="3103" dirty="0">
                <a:latin typeface="Calibri Light"/>
                <a:cs typeface="Calibri Light"/>
              </a:rPr>
              <a:t> ar</a:t>
            </a:r>
            <a:r>
              <a:rPr sz="6600" spc="0" baseline="3103" dirty="0">
                <a:latin typeface="Calibri Light"/>
                <a:cs typeface="Calibri Light"/>
              </a:rPr>
              <a:t>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87498" y="287553"/>
            <a:ext cx="1336773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some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38142" y="287553"/>
            <a:ext cx="2535001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9" baseline="3103" dirty="0">
                <a:latin typeface="Calibri Light"/>
                <a:cs typeface="Calibri Light"/>
              </a:rPr>
              <a:t>s</a:t>
            </a:r>
            <a:r>
              <a:rPr sz="6600" spc="0" baseline="3103" dirty="0">
                <a:latin typeface="Calibri Light"/>
                <a:cs typeface="Calibri Light"/>
              </a:rPr>
              <a:t>p</a:t>
            </a:r>
            <a:r>
              <a:rPr sz="6600" spc="-25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c</a:t>
            </a:r>
            <a:r>
              <a:rPr sz="6600" spc="-25" baseline="3103" dirty="0">
                <a:latin typeface="Calibri Light"/>
                <a:cs typeface="Calibri Light"/>
              </a:rPr>
              <a:t>i</a:t>
            </a:r>
            <a:r>
              <a:rPr sz="6600" spc="0" baseline="3103" dirty="0">
                <a:latin typeface="Calibri Light"/>
                <a:cs typeface="Calibri Light"/>
              </a:rPr>
              <a:t>a</a:t>
            </a:r>
            <a:r>
              <a:rPr sz="6600" spc="-25" baseline="3103" dirty="0">
                <a:latin typeface="Calibri Light"/>
                <a:cs typeface="Calibri Light"/>
              </a:rPr>
              <a:t>l</a:t>
            </a:r>
            <a:r>
              <a:rPr sz="6600" spc="-9" baseline="3103" dirty="0">
                <a:latin typeface="Calibri Light"/>
                <a:cs typeface="Calibri Light"/>
              </a:rPr>
              <a:t>i</a:t>
            </a:r>
            <a:r>
              <a:rPr sz="6600" spc="-19" baseline="3103" dirty="0">
                <a:latin typeface="Calibri Light"/>
                <a:cs typeface="Calibri Light"/>
              </a:rPr>
              <a:t>ze</a:t>
            </a:r>
            <a:r>
              <a:rPr sz="6600" spc="0" baseline="3103" dirty="0">
                <a:latin typeface="Calibri Light"/>
                <a:cs typeface="Calibri Light"/>
              </a:rPr>
              <a:t>d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89573" y="287553"/>
            <a:ext cx="3195566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deep learni</a:t>
            </a:r>
            <a:r>
              <a:rPr sz="6600" spc="14" baseline="3103" dirty="0">
                <a:latin typeface="Calibri Light"/>
                <a:cs typeface="Calibri Light"/>
              </a:rPr>
              <a:t>n</a:t>
            </a:r>
            <a:r>
              <a:rPr sz="6600" spc="0" baseline="3103" dirty="0">
                <a:latin typeface="Calibri Light"/>
                <a:cs typeface="Calibri Light"/>
              </a:rPr>
              <a:t>g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01022" y="287553"/>
            <a:ext cx="2008556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mod</a:t>
            </a:r>
            <a:r>
              <a:rPr sz="6600" spc="-14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ls?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1853" y="1919986"/>
            <a:ext cx="177463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4" baseline="3413" dirty="0">
                <a:latin typeface="Calibri"/>
                <a:cs typeface="Calibri"/>
              </a:rPr>
              <a:t>C</a:t>
            </a:r>
            <a:r>
              <a:rPr sz="3600" spc="-4" baseline="3413" dirty="0">
                <a:latin typeface="Calibri"/>
                <a:cs typeface="Calibri"/>
              </a:rPr>
              <a:t>o</a:t>
            </a:r>
            <a:r>
              <a:rPr sz="3600" spc="-75" baseline="3413" dirty="0">
                <a:latin typeface="Calibri"/>
                <a:cs typeface="Calibri"/>
              </a:rPr>
              <a:t>n</a:t>
            </a:r>
            <a:r>
              <a:rPr sz="3600" spc="-50" baseline="3413" dirty="0">
                <a:latin typeface="Calibri"/>
                <a:cs typeface="Calibri"/>
              </a:rPr>
              <a:t>v</a:t>
            </a:r>
            <a:r>
              <a:rPr sz="3600" spc="-4" baseline="3413" dirty="0">
                <a:latin typeface="Calibri"/>
                <a:cs typeface="Calibri"/>
              </a:rPr>
              <a:t>o</a:t>
            </a:r>
            <a:r>
              <a:rPr sz="3600" spc="0" baseline="3413" dirty="0">
                <a:latin typeface="Calibri"/>
                <a:cs typeface="Calibri"/>
              </a:rPr>
              <a:t>luti</a:t>
            </a:r>
            <a:r>
              <a:rPr sz="3600" spc="-4" baseline="3413" dirty="0">
                <a:latin typeface="Calibri"/>
                <a:cs typeface="Calibri"/>
              </a:rPr>
              <a:t>o</a:t>
            </a:r>
            <a:r>
              <a:rPr sz="3600" spc="0" baseline="3413" dirty="0">
                <a:latin typeface="Calibri"/>
                <a:cs typeface="Calibri"/>
              </a:rPr>
              <a:t>nal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74942" y="1925827"/>
            <a:ext cx="2088884" cy="6962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28599" marR="250896" algn="ctr">
              <a:lnSpc>
                <a:spcPts val="2545"/>
              </a:lnSpc>
              <a:spcBef>
                <a:spcPts val="127"/>
              </a:spcBef>
            </a:pPr>
            <a:r>
              <a:rPr sz="3600" spc="-44" baseline="3413" dirty="0">
                <a:latin typeface="Calibri"/>
                <a:cs typeface="Calibri"/>
              </a:rPr>
              <a:t>R</a:t>
            </a:r>
            <a:r>
              <a:rPr sz="3600" spc="0" baseline="3413" dirty="0">
                <a:latin typeface="Calibri"/>
                <a:cs typeface="Calibri"/>
              </a:rPr>
              <a:t>e</a:t>
            </a:r>
            <a:r>
              <a:rPr sz="3600" spc="-14" baseline="3413" dirty="0">
                <a:latin typeface="Calibri"/>
                <a:cs typeface="Calibri"/>
              </a:rPr>
              <a:t>cu</a:t>
            </a:r>
            <a:r>
              <a:rPr sz="3600" spc="-9" baseline="3413" dirty="0">
                <a:latin typeface="Calibri"/>
                <a:cs typeface="Calibri"/>
              </a:rPr>
              <a:t>r</a:t>
            </a:r>
            <a:r>
              <a:rPr sz="3600" spc="-44" baseline="3413" dirty="0">
                <a:latin typeface="Calibri"/>
                <a:cs typeface="Calibri"/>
              </a:rPr>
              <a:t>r</a:t>
            </a:r>
            <a:r>
              <a:rPr sz="3600" spc="0" baseline="3413" dirty="0">
                <a:latin typeface="Calibri"/>
                <a:cs typeface="Calibri"/>
              </a:rPr>
              <a:t>e</a:t>
            </a:r>
            <a:r>
              <a:rPr sz="3600" spc="-44" baseline="3413" dirty="0">
                <a:latin typeface="Calibri"/>
                <a:cs typeface="Calibri"/>
              </a:rPr>
              <a:t>n</a:t>
            </a:r>
            <a:r>
              <a:rPr sz="3600" spc="0" baseline="3413" dirty="0">
                <a:latin typeface="Calibri"/>
                <a:cs typeface="Calibri"/>
              </a:rPr>
              <a:t>t</a:t>
            </a:r>
            <a:r>
              <a:rPr sz="3600" spc="-69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or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ts val="2880"/>
              </a:lnSpc>
              <a:spcBef>
                <a:spcPts val="16"/>
              </a:spcBef>
            </a:pPr>
            <a:r>
              <a:rPr sz="3600" spc="-175" baseline="1137" dirty="0">
                <a:latin typeface="Calibri"/>
                <a:cs typeface="Calibri"/>
              </a:rPr>
              <a:t>T</a:t>
            </a:r>
            <a:r>
              <a:rPr sz="3600" spc="-69" baseline="1137" dirty="0">
                <a:latin typeface="Calibri"/>
                <a:cs typeface="Calibri"/>
              </a:rPr>
              <a:t>r</a:t>
            </a:r>
            <a:r>
              <a:rPr sz="3600" spc="-19" baseline="1137" dirty="0">
                <a:latin typeface="Calibri"/>
                <a:cs typeface="Calibri"/>
              </a:rPr>
              <a:t>a</a:t>
            </a:r>
            <a:r>
              <a:rPr sz="3600" spc="-25" baseline="1137" dirty="0">
                <a:latin typeface="Calibri"/>
                <a:cs typeface="Calibri"/>
              </a:rPr>
              <a:t>n</a:t>
            </a:r>
            <a:r>
              <a:rPr sz="3600" spc="-50" baseline="1137" dirty="0">
                <a:latin typeface="Calibri"/>
                <a:cs typeface="Calibri"/>
              </a:rPr>
              <a:t>s</a:t>
            </a:r>
            <a:r>
              <a:rPr sz="3600" spc="-69" baseline="1137" dirty="0">
                <a:latin typeface="Calibri"/>
                <a:cs typeface="Calibri"/>
              </a:rPr>
              <a:t>f</a:t>
            </a:r>
            <a:r>
              <a:rPr sz="3600" spc="-29" baseline="1137" dirty="0">
                <a:latin typeface="Calibri"/>
                <a:cs typeface="Calibri"/>
              </a:rPr>
              <a:t>o</a:t>
            </a:r>
            <a:r>
              <a:rPr sz="3600" spc="-19" baseline="1137" dirty="0">
                <a:latin typeface="Calibri"/>
                <a:cs typeface="Calibri"/>
              </a:rPr>
              <a:t>rme</a:t>
            </a:r>
            <a:r>
              <a:rPr sz="3600" spc="0" baseline="1137" dirty="0">
                <a:latin typeface="Calibri"/>
                <a:cs typeface="Calibri"/>
              </a:rPr>
              <a:t>r</a:t>
            </a:r>
            <a:r>
              <a:rPr sz="3600" spc="-139" baseline="1137" dirty="0">
                <a:latin typeface="Calibri"/>
                <a:cs typeface="Calibri"/>
              </a:rPr>
              <a:t> </a:t>
            </a:r>
            <a:r>
              <a:rPr sz="3600" spc="0" baseline="1137" dirty="0">
                <a:latin typeface="Calibri"/>
                <a:cs typeface="Calibri"/>
              </a:rPr>
              <a:t>NNs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1853" y="2288565"/>
            <a:ext cx="464057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4" baseline="3413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0577" y="2288565"/>
            <a:ext cx="1124455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9" baseline="3413" dirty="0">
                <a:latin typeface="Calibri"/>
                <a:cs typeface="Calibri"/>
              </a:rPr>
              <a:t>(</a:t>
            </a:r>
            <a:r>
              <a:rPr sz="3600" spc="-14" baseline="3413" dirty="0">
                <a:latin typeface="Calibri"/>
                <a:cs typeface="Calibri"/>
              </a:rPr>
              <a:t>I</a:t>
            </a:r>
            <a:r>
              <a:rPr sz="3600" spc="-9" baseline="3413" dirty="0">
                <a:latin typeface="Calibri"/>
                <a:cs typeface="Calibri"/>
              </a:rPr>
              <a:t>ma</a:t>
            </a:r>
            <a:r>
              <a:rPr sz="3600" spc="-39" baseline="3413" dirty="0">
                <a:latin typeface="Calibri"/>
                <a:cs typeface="Calibri"/>
              </a:rPr>
              <a:t>g</a:t>
            </a:r>
            <a:r>
              <a:rPr sz="3600" spc="-4" baseline="3413" dirty="0">
                <a:latin typeface="Calibri"/>
                <a:cs typeface="Calibri"/>
              </a:rPr>
              <a:t>e</a:t>
            </a:r>
            <a:r>
              <a:rPr sz="3600" spc="-14" baseline="3413" dirty="0">
                <a:latin typeface="Calibri"/>
                <a:cs typeface="Calibri"/>
              </a:rPr>
              <a:t>s</a:t>
            </a:r>
            <a:r>
              <a:rPr sz="3600" spc="0" baseline="3413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94398" y="2657602"/>
            <a:ext cx="77716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(Time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64018" y="2657602"/>
            <a:ext cx="90292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S</a:t>
            </a:r>
            <a:r>
              <a:rPr sz="3600" spc="4" baseline="3413" dirty="0">
                <a:latin typeface="Calibri"/>
                <a:cs typeface="Calibri"/>
              </a:rPr>
              <a:t>e</a:t>
            </a:r>
            <a:r>
              <a:rPr sz="3600" spc="0" baseline="3413" dirty="0">
                <a:latin typeface="Calibri"/>
                <a:cs typeface="Calibri"/>
              </a:rPr>
              <a:t>ries)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392804" y="4418457"/>
            <a:ext cx="2750151" cy="6963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26947" marR="743851" algn="ctr">
              <a:lnSpc>
                <a:spcPts val="2545"/>
              </a:lnSpc>
              <a:spcBef>
                <a:spcPts val="127"/>
              </a:spcBef>
            </a:pPr>
            <a:r>
              <a:rPr sz="3600" spc="-14" baseline="3413" dirty="0">
                <a:latin typeface="Calibri"/>
                <a:cs typeface="Calibri"/>
              </a:rPr>
              <a:t>G</a:t>
            </a:r>
            <a:r>
              <a:rPr sz="3600" spc="-54" baseline="3413" dirty="0">
                <a:latin typeface="Calibri"/>
                <a:cs typeface="Calibri"/>
              </a:rPr>
              <a:t>r</a:t>
            </a:r>
            <a:r>
              <a:rPr sz="3600" spc="-9" baseline="3413" dirty="0">
                <a:latin typeface="Calibri"/>
                <a:cs typeface="Calibri"/>
              </a:rPr>
              <a:t>a</a:t>
            </a:r>
            <a:r>
              <a:rPr sz="3600" spc="-14" baseline="3413" dirty="0">
                <a:latin typeface="Calibri"/>
                <a:cs typeface="Calibri"/>
              </a:rPr>
              <a:t>p</a:t>
            </a:r>
            <a:r>
              <a:rPr sz="3600" spc="0" baseline="3413" dirty="0">
                <a:latin typeface="Calibri"/>
                <a:cs typeface="Calibri"/>
              </a:rPr>
              <a:t>h</a:t>
            </a:r>
            <a:r>
              <a:rPr sz="3600" spc="-49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ts val="2885"/>
              </a:lnSpc>
              <a:spcBef>
                <a:spcPts val="17"/>
              </a:spcBef>
            </a:pPr>
            <a:r>
              <a:rPr sz="3600" spc="4" baseline="1137" dirty="0">
                <a:latin typeface="Calibri"/>
                <a:cs typeface="Calibri"/>
              </a:rPr>
              <a:t>(</a:t>
            </a:r>
            <a:r>
              <a:rPr sz="3600" spc="0" baseline="1137" dirty="0">
                <a:latin typeface="Calibri"/>
                <a:cs typeface="Calibri"/>
              </a:rPr>
              <a:t>N</a:t>
            </a:r>
            <a:r>
              <a:rPr sz="3600" spc="-19" baseline="1137" dirty="0">
                <a:latin typeface="Calibri"/>
                <a:cs typeface="Calibri"/>
              </a:rPr>
              <a:t>e</a:t>
            </a:r>
            <a:r>
              <a:rPr sz="3600" spc="0" baseline="1137" dirty="0">
                <a:latin typeface="Calibri"/>
                <a:cs typeface="Calibri"/>
              </a:rPr>
              <a:t>t</a:t>
            </a:r>
            <a:r>
              <a:rPr sz="3600" spc="-59" baseline="1137" dirty="0">
                <a:latin typeface="Calibri"/>
                <a:cs typeface="Calibri"/>
              </a:rPr>
              <a:t>w</a:t>
            </a:r>
            <a:r>
              <a:rPr sz="3600" spc="-4" baseline="1137" dirty="0">
                <a:latin typeface="Calibri"/>
                <a:cs typeface="Calibri"/>
              </a:rPr>
              <a:t>o</a:t>
            </a:r>
            <a:r>
              <a:rPr sz="3600" spc="4" baseline="1137" dirty="0">
                <a:latin typeface="Calibri"/>
                <a:cs typeface="Calibri"/>
              </a:rPr>
              <a:t>r</a:t>
            </a:r>
            <a:r>
              <a:rPr sz="3600" spc="-59" baseline="1137" dirty="0">
                <a:latin typeface="Calibri"/>
                <a:cs typeface="Calibri"/>
              </a:rPr>
              <a:t>k</a:t>
            </a:r>
            <a:r>
              <a:rPr sz="3600" spc="0" baseline="1137" dirty="0">
                <a:latin typeface="Calibri"/>
                <a:cs typeface="Calibri"/>
              </a:rPr>
              <a:t>s</a:t>
            </a:r>
            <a:r>
              <a:rPr sz="3600" spc="-4" baseline="1137" dirty="0">
                <a:latin typeface="Calibri"/>
                <a:cs typeface="Calibri"/>
              </a:rPr>
              <a:t>/</a:t>
            </a:r>
            <a:r>
              <a:rPr sz="3600" spc="-79" baseline="1137" dirty="0">
                <a:latin typeface="Calibri"/>
                <a:cs typeface="Calibri"/>
              </a:rPr>
              <a:t>R</a:t>
            </a:r>
            <a:r>
              <a:rPr sz="3600" spc="4" baseline="1137" dirty="0">
                <a:latin typeface="Calibri"/>
                <a:cs typeface="Calibri"/>
              </a:rPr>
              <a:t>e</a:t>
            </a:r>
            <a:r>
              <a:rPr sz="3600" spc="0" baseline="1137" dirty="0">
                <a:latin typeface="Calibri"/>
                <a:cs typeface="Calibri"/>
              </a:rPr>
              <a:t>l</a:t>
            </a:r>
            <a:r>
              <a:rPr sz="3600" spc="-44" baseline="1137" dirty="0">
                <a:latin typeface="Calibri"/>
                <a:cs typeface="Calibri"/>
              </a:rPr>
              <a:t>a</a:t>
            </a:r>
            <a:r>
              <a:rPr sz="3600" spc="-9" baseline="1137" dirty="0">
                <a:latin typeface="Calibri"/>
                <a:cs typeface="Calibri"/>
              </a:rPr>
              <a:t>t</a:t>
            </a:r>
            <a:r>
              <a:rPr sz="3600" spc="0" baseline="1137" dirty="0">
                <a:latin typeface="Calibri"/>
                <a:cs typeface="Calibri"/>
              </a:rPr>
              <a:t>i</a:t>
            </a:r>
            <a:r>
              <a:rPr sz="3600" spc="-14" baseline="1137" dirty="0">
                <a:latin typeface="Calibri"/>
                <a:cs typeface="Calibri"/>
              </a:rPr>
              <a:t>o</a:t>
            </a:r>
            <a:r>
              <a:rPr sz="3600" spc="0" baseline="1137" dirty="0">
                <a:latin typeface="Calibri"/>
                <a:cs typeface="Calibri"/>
              </a:rPr>
              <a:t>nal)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756666" y="1450086"/>
            <a:ext cx="10529062" cy="3958971"/>
          </a:xfrm>
          <a:custGeom>
            <a:avLst/>
            <a:gdLst/>
            <a:ahLst/>
            <a:cxnLst/>
            <a:rect l="l" t="t" r="r" b="b"/>
            <a:pathLst>
              <a:path w="10529062" h="3958971">
                <a:moveTo>
                  <a:pt x="0" y="659891"/>
                </a:moveTo>
                <a:lnTo>
                  <a:pt x="1651" y="612775"/>
                </a:lnTo>
                <a:lnTo>
                  <a:pt x="6553" y="566547"/>
                </a:lnTo>
                <a:lnTo>
                  <a:pt x="14579" y="521335"/>
                </a:lnTo>
                <a:lnTo>
                  <a:pt x="25628" y="477138"/>
                </a:lnTo>
                <a:lnTo>
                  <a:pt x="39573" y="434339"/>
                </a:lnTo>
                <a:lnTo>
                  <a:pt x="56311" y="392811"/>
                </a:lnTo>
                <a:lnTo>
                  <a:pt x="75730" y="352678"/>
                </a:lnTo>
                <a:lnTo>
                  <a:pt x="97726" y="314198"/>
                </a:lnTo>
                <a:lnTo>
                  <a:pt x="122174" y="277367"/>
                </a:lnTo>
                <a:lnTo>
                  <a:pt x="148983" y="242315"/>
                </a:lnTo>
                <a:lnTo>
                  <a:pt x="178003" y="209041"/>
                </a:lnTo>
                <a:lnTo>
                  <a:pt x="209169" y="177926"/>
                </a:lnTo>
                <a:lnTo>
                  <a:pt x="242328" y="148971"/>
                </a:lnTo>
                <a:lnTo>
                  <a:pt x="277406" y="122174"/>
                </a:lnTo>
                <a:lnTo>
                  <a:pt x="314261" y="97662"/>
                </a:lnTo>
                <a:lnTo>
                  <a:pt x="352793" y="75691"/>
                </a:lnTo>
                <a:lnTo>
                  <a:pt x="392887" y="56261"/>
                </a:lnTo>
                <a:lnTo>
                  <a:pt x="434428" y="39497"/>
                </a:lnTo>
                <a:lnTo>
                  <a:pt x="477329" y="25653"/>
                </a:lnTo>
                <a:lnTo>
                  <a:pt x="521462" y="14604"/>
                </a:lnTo>
                <a:lnTo>
                  <a:pt x="566674" y="6603"/>
                </a:lnTo>
                <a:lnTo>
                  <a:pt x="612902" y="1650"/>
                </a:lnTo>
                <a:lnTo>
                  <a:pt x="660019" y="0"/>
                </a:lnTo>
                <a:lnTo>
                  <a:pt x="9869042" y="0"/>
                </a:lnTo>
                <a:lnTo>
                  <a:pt x="9916160" y="1650"/>
                </a:lnTo>
                <a:lnTo>
                  <a:pt x="9962388" y="6603"/>
                </a:lnTo>
                <a:lnTo>
                  <a:pt x="10007600" y="14604"/>
                </a:lnTo>
                <a:lnTo>
                  <a:pt x="10051668" y="25653"/>
                </a:lnTo>
                <a:lnTo>
                  <a:pt x="10094594" y="39497"/>
                </a:lnTo>
                <a:lnTo>
                  <a:pt x="10136124" y="56261"/>
                </a:lnTo>
                <a:lnTo>
                  <a:pt x="10176256" y="75691"/>
                </a:lnTo>
                <a:lnTo>
                  <a:pt x="10214864" y="97662"/>
                </a:lnTo>
                <a:lnTo>
                  <a:pt x="10251693" y="122174"/>
                </a:lnTo>
                <a:lnTo>
                  <a:pt x="10286745" y="148971"/>
                </a:lnTo>
                <a:lnTo>
                  <a:pt x="10319892" y="177926"/>
                </a:lnTo>
                <a:lnTo>
                  <a:pt x="10351008" y="209041"/>
                </a:lnTo>
                <a:lnTo>
                  <a:pt x="10380091" y="242315"/>
                </a:lnTo>
                <a:lnTo>
                  <a:pt x="10406888" y="277367"/>
                </a:lnTo>
                <a:lnTo>
                  <a:pt x="10431272" y="314198"/>
                </a:lnTo>
                <a:lnTo>
                  <a:pt x="10453369" y="352678"/>
                </a:lnTo>
                <a:lnTo>
                  <a:pt x="10472801" y="392811"/>
                </a:lnTo>
                <a:lnTo>
                  <a:pt x="10489438" y="434339"/>
                </a:lnTo>
                <a:lnTo>
                  <a:pt x="10503408" y="477138"/>
                </a:lnTo>
                <a:lnTo>
                  <a:pt x="10514457" y="521335"/>
                </a:lnTo>
                <a:lnTo>
                  <a:pt x="10522458" y="566547"/>
                </a:lnTo>
                <a:lnTo>
                  <a:pt x="10527411" y="612775"/>
                </a:lnTo>
                <a:lnTo>
                  <a:pt x="10529062" y="659891"/>
                </a:lnTo>
                <a:lnTo>
                  <a:pt x="10529062" y="3299205"/>
                </a:lnTo>
                <a:lnTo>
                  <a:pt x="10527411" y="3346323"/>
                </a:lnTo>
                <a:lnTo>
                  <a:pt x="10522458" y="3392551"/>
                </a:lnTo>
                <a:lnTo>
                  <a:pt x="10514457" y="3437763"/>
                </a:lnTo>
                <a:lnTo>
                  <a:pt x="10503408" y="3481831"/>
                </a:lnTo>
                <a:lnTo>
                  <a:pt x="10489438" y="3524757"/>
                </a:lnTo>
                <a:lnTo>
                  <a:pt x="10472801" y="3566287"/>
                </a:lnTo>
                <a:lnTo>
                  <a:pt x="10453369" y="3606419"/>
                </a:lnTo>
                <a:lnTo>
                  <a:pt x="10431272" y="3644900"/>
                </a:lnTo>
                <a:lnTo>
                  <a:pt x="10406888" y="3681729"/>
                </a:lnTo>
                <a:lnTo>
                  <a:pt x="10380091" y="3716781"/>
                </a:lnTo>
                <a:lnTo>
                  <a:pt x="10351008" y="3749929"/>
                </a:lnTo>
                <a:lnTo>
                  <a:pt x="10319892" y="3781044"/>
                </a:lnTo>
                <a:lnTo>
                  <a:pt x="10286745" y="3810127"/>
                </a:lnTo>
                <a:lnTo>
                  <a:pt x="10251693" y="3836924"/>
                </a:lnTo>
                <a:lnTo>
                  <a:pt x="10214864" y="3861307"/>
                </a:lnTo>
                <a:lnTo>
                  <a:pt x="10176256" y="3883279"/>
                </a:lnTo>
                <a:lnTo>
                  <a:pt x="10136124" y="3902710"/>
                </a:lnTo>
                <a:lnTo>
                  <a:pt x="10094594" y="3919474"/>
                </a:lnTo>
                <a:lnTo>
                  <a:pt x="10051668" y="3933444"/>
                </a:lnTo>
                <a:lnTo>
                  <a:pt x="10007600" y="3944492"/>
                </a:lnTo>
                <a:lnTo>
                  <a:pt x="9962388" y="3952494"/>
                </a:lnTo>
                <a:lnTo>
                  <a:pt x="9916160" y="3957320"/>
                </a:lnTo>
                <a:lnTo>
                  <a:pt x="9869042" y="3958971"/>
                </a:lnTo>
                <a:lnTo>
                  <a:pt x="660019" y="3958971"/>
                </a:lnTo>
                <a:lnTo>
                  <a:pt x="612902" y="3957320"/>
                </a:lnTo>
                <a:lnTo>
                  <a:pt x="566674" y="3952494"/>
                </a:lnTo>
                <a:lnTo>
                  <a:pt x="521462" y="3944492"/>
                </a:lnTo>
                <a:lnTo>
                  <a:pt x="477329" y="3933444"/>
                </a:lnTo>
                <a:lnTo>
                  <a:pt x="434428" y="3919474"/>
                </a:lnTo>
                <a:lnTo>
                  <a:pt x="392887" y="3902710"/>
                </a:lnTo>
                <a:lnTo>
                  <a:pt x="352793" y="3883279"/>
                </a:lnTo>
                <a:lnTo>
                  <a:pt x="314261" y="3861307"/>
                </a:lnTo>
                <a:lnTo>
                  <a:pt x="277406" y="3836924"/>
                </a:lnTo>
                <a:lnTo>
                  <a:pt x="242328" y="3810127"/>
                </a:lnTo>
                <a:lnTo>
                  <a:pt x="209169" y="3781044"/>
                </a:lnTo>
                <a:lnTo>
                  <a:pt x="178003" y="3749929"/>
                </a:lnTo>
                <a:lnTo>
                  <a:pt x="148983" y="3716781"/>
                </a:lnTo>
                <a:lnTo>
                  <a:pt x="122174" y="3681729"/>
                </a:lnTo>
                <a:lnTo>
                  <a:pt x="97726" y="3644900"/>
                </a:lnTo>
                <a:lnTo>
                  <a:pt x="75730" y="3606419"/>
                </a:lnTo>
                <a:lnTo>
                  <a:pt x="56311" y="3566287"/>
                </a:lnTo>
                <a:lnTo>
                  <a:pt x="39573" y="3524757"/>
                </a:lnTo>
                <a:lnTo>
                  <a:pt x="25628" y="3481831"/>
                </a:lnTo>
                <a:lnTo>
                  <a:pt x="14579" y="3437763"/>
                </a:lnTo>
                <a:lnTo>
                  <a:pt x="6553" y="3392551"/>
                </a:lnTo>
                <a:lnTo>
                  <a:pt x="1651" y="3346323"/>
                </a:lnTo>
                <a:lnTo>
                  <a:pt x="0" y="3299205"/>
                </a:lnTo>
                <a:lnTo>
                  <a:pt x="0" y="659891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75760" y="1816607"/>
            <a:ext cx="6580632" cy="3547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1386" y="6096762"/>
            <a:ext cx="11350752" cy="512063"/>
          </a:xfrm>
          <a:custGeom>
            <a:avLst/>
            <a:gdLst/>
            <a:ahLst/>
            <a:cxnLst/>
            <a:rect l="l" t="t" r="r" b="b"/>
            <a:pathLst>
              <a:path w="11350752" h="512063">
                <a:moveTo>
                  <a:pt x="0" y="512063"/>
                </a:moveTo>
                <a:lnTo>
                  <a:pt x="11350752" y="512063"/>
                </a:lnTo>
                <a:lnTo>
                  <a:pt x="11350752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1386" y="6096762"/>
            <a:ext cx="11350752" cy="512063"/>
          </a:xfrm>
          <a:custGeom>
            <a:avLst/>
            <a:gdLst/>
            <a:ahLst/>
            <a:cxnLst/>
            <a:rect l="l" t="t" r="r" b="b"/>
            <a:pathLst>
              <a:path w="11350752" h="512063">
                <a:moveTo>
                  <a:pt x="0" y="512063"/>
                </a:moveTo>
                <a:lnTo>
                  <a:pt x="11350752" y="512063"/>
                </a:lnTo>
                <a:lnTo>
                  <a:pt x="11350752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6892" y="287553"/>
            <a:ext cx="1335796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14" baseline="3103" dirty="0">
                <a:latin typeface="Calibri Light"/>
                <a:cs typeface="Calibri Light"/>
              </a:rPr>
              <a:t>W</a:t>
            </a:r>
            <a:r>
              <a:rPr sz="6600" spc="0" baseline="3103" dirty="0">
                <a:latin typeface="Calibri Light"/>
                <a:cs typeface="Calibri Light"/>
              </a:rPr>
              <a:t>h</a:t>
            </a:r>
            <a:r>
              <a:rPr sz="6600" spc="-19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7106" y="287553"/>
            <a:ext cx="836917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19" baseline="3103" dirty="0">
                <a:latin typeface="Calibri Light"/>
                <a:cs typeface="Calibri Light"/>
              </a:rPr>
              <a:t>ar</a:t>
            </a:r>
            <a:r>
              <a:rPr sz="6600" spc="0" baseline="3103" dirty="0">
                <a:latin typeface="Calibri Light"/>
                <a:cs typeface="Calibri Light"/>
              </a:rPr>
              <a:t>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87498" y="287553"/>
            <a:ext cx="1336773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some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38142" y="287553"/>
            <a:ext cx="2535001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9" baseline="3103" dirty="0">
                <a:latin typeface="Calibri Light"/>
                <a:cs typeface="Calibri Light"/>
              </a:rPr>
              <a:t>s</a:t>
            </a:r>
            <a:r>
              <a:rPr sz="6600" spc="0" baseline="3103" dirty="0">
                <a:latin typeface="Calibri Light"/>
                <a:cs typeface="Calibri Light"/>
              </a:rPr>
              <a:t>p</a:t>
            </a:r>
            <a:r>
              <a:rPr sz="6600" spc="-25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c</a:t>
            </a:r>
            <a:r>
              <a:rPr sz="6600" spc="-25" baseline="3103" dirty="0">
                <a:latin typeface="Calibri Light"/>
                <a:cs typeface="Calibri Light"/>
              </a:rPr>
              <a:t>i</a:t>
            </a:r>
            <a:r>
              <a:rPr sz="6600" spc="0" baseline="3103" dirty="0">
                <a:latin typeface="Calibri Light"/>
                <a:cs typeface="Calibri Light"/>
              </a:rPr>
              <a:t>a</a:t>
            </a:r>
            <a:r>
              <a:rPr sz="6600" spc="-25" baseline="3103" dirty="0">
                <a:latin typeface="Calibri Light"/>
                <a:cs typeface="Calibri Light"/>
              </a:rPr>
              <a:t>l</a:t>
            </a:r>
            <a:r>
              <a:rPr sz="6600" spc="-9" baseline="3103" dirty="0">
                <a:latin typeface="Calibri Light"/>
                <a:cs typeface="Calibri Light"/>
              </a:rPr>
              <a:t>i</a:t>
            </a:r>
            <a:r>
              <a:rPr sz="6600" spc="-19" baseline="3103" dirty="0">
                <a:latin typeface="Calibri Light"/>
                <a:cs typeface="Calibri Light"/>
              </a:rPr>
              <a:t>ze</a:t>
            </a:r>
            <a:r>
              <a:rPr sz="6600" spc="0" baseline="3103" dirty="0">
                <a:latin typeface="Calibri Light"/>
                <a:cs typeface="Calibri Light"/>
              </a:rPr>
              <a:t>d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89573" y="287553"/>
            <a:ext cx="1243869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deep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49921" y="287553"/>
            <a:ext cx="1935218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learni</a:t>
            </a:r>
            <a:r>
              <a:rPr sz="6600" spc="14" baseline="3103" dirty="0">
                <a:latin typeface="Calibri Light"/>
                <a:cs typeface="Calibri Light"/>
              </a:rPr>
              <a:t>n</a:t>
            </a:r>
            <a:r>
              <a:rPr sz="6600" spc="0" baseline="3103" dirty="0">
                <a:latin typeface="Calibri Light"/>
                <a:cs typeface="Calibri Light"/>
              </a:rPr>
              <a:t>g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01022" y="287553"/>
            <a:ext cx="2008556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mod</a:t>
            </a:r>
            <a:r>
              <a:rPr sz="6600" spc="-14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ls?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48257" y="3008122"/>
            <a:ext cx="2645607" cy="9154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2575" marR="157883" algn="ctr">
              <a:lnSpc>
                <a:spcPts val="3360"/>
              </a:lnSpc>
              <a:spcBef>
                <a:spcPts val="168"/>
              </a:spcBef>
            </a:pPr>
            <a:r>
              <a:rPr sz="4800" spc="-14" baseline="3413" dirty="0">
                <a:latin typeface="Calibri"/>
                <a:cs typeface="Calibri"/>
              </a:rPr>
              <a:t>C</a:t>
            </a:r>
            <a:r>
              <a:rPr sz="4800" spc="0" baseline="3413" dirty="0">
                <a:latin typeface="Calibri"/>
                <a:cs typeface="Calibri"/>
              </a:rPr>
              <a:t>o</a:t>
            </a:r>
            <a:r>
              <a:rPr sz="4800" spc="-75" baseline="3413" dirty="0">
                <a:latin typeface="Calibri"/>
                <a:cs typeface="Calibri"/>
              </a:rPr>
              <a:t>n</a:t>
            </a:r>
            <a:r>
              <a:rPr sz="4800" spc="-29" baseline="3413" dirty="0">
                <a:latin typeface="Calibri"/>
                <a:cs typeface="Calibri"/>
              </a:rPr>
              <a:t>v</a:t>
            </a:r>
            <a:r>
              <a:rPr sz="4800" spc="0" baseline="3413" dirty="0">
                <a:latin typeface="Calibri"/>
                <a:cs typeface="Calibri"/>
              </a:rPr>
              <a:t>o</a:t>
            </a:r>
            <a:r>
              <a:rPr sz="4800" spc="-25" baseline="3413" dirty="0">
                <a:latin typeface="Calibri"/>
                <a:cs typeface="Calibri"/>
              </a:rPr>
              <a:t>l</a:t>
            </a:r>
            <a:r>
              <a:rPr sz="4800" spc="-14" baseline="3413" dirty="0">
                <a:latin typeface="Calibri"/>
                <a:cs typeface="Calibri"/>
              </a:rPr>
              <a:t>uti</a:t>
            </a:r>
            <a:r>
              <a:rPr sz="4800" spc="0" baseline="3413" dirty="0">
                <a:latin typeface="Calibri"/>
                <a:cs typeface="Calibri"/>
              </a:rPr>
              <a:t>o</a:t>
            </a:r>
            <a:r>
              <a:rPr sz="4800" spc="-25" baseline="3413" dirty="0">
                <a:latin typeface="Calibri"/>
                <a:cs typeface="Calibri"/>
              </a:rPr>
              <a:t>n</a:t>
            </a:r>
            <a:r>
              <a:rPr sz="4800" spc="-9" baseline="3413" dirty="0">
                <a:latin typeface="Calibri"/>
                <a:cs typeface="Calibri"/>
              </a:rPr>
              <a:t>a</a:t>
            </a:r>
            <a:r>
              <a:rPr sz="4800" spc="0" baseline="3413" dirty="0"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ts val="3804"/>
              </a:lnSpc>
              <a:spcBef>
                <a:spcPts val="22"/>
              </a:spcBef>
            </a:pPr>
            <a:r>
              <a:rPr sz="4800" spc="-19" baseline="1706" dirty="0">
                <a:latin typeface="Calibri"/>
                <a:cs typeface="Calibri"/>
              </a:rPr>
              <a:t>N</a:t>
            </a:r>
            <a:r>
              <a:rPr sz="4800" spc="-9" baseline="1706" dirty="0">
                <a:latin typeface="Calibri"/>
                <a:cs typeface="Calibri"/>
              </a:rPr>
              <a:t>e</a:t>
            </a:r>
            <a:r>
              <a:rPr sz="4800" spc="-14" baseline="1706" dirty="0">
                <a:latin typeface="Calibri"/>
                <a:cs typeface="Calibri"/>
              </a:rPr>
              <a:t>u</a:t>
            </a:r>
            <a:r>
              <a:rPr sz="4800" spc="-75" baseline="1706" dirty="0">
                <a:latin typeface="Calibri"/>
                <a:cs typeface="Calibri"/>
              </a:rPr>
              <a:t>r</a:t>
            </a:r>
            <a:r>
              <a:rPr sz="4800" spc="-9" baseline="1706" dirty="0">
                <a:latin typeface="Calibri"/>
                <a:cs typeface="Calibri"/>
              </a:rPr>
              <a:t>a</a:t>
            </a:r>
            <a:r>
              <a:rPr sz="4800" spc="0" baseline="1706" dirty="0">
                <a:latin typeface="Calibri"/>
                <a:cs typeface="Calibri"/>
              </a:rPr>
              <a:t>l</a:t>
            </a:r>
            <a:r>
              <a:rPr sz="4800" spc="-125" baseline="1706" dirty="0">
                <a:latin typeface="Calibri"/>
                <a:cs typeface="Calibri"/>
              </a:rPr>
              <a:t> </a:t>
            </a:r>
            <a:r>
              <a:rPr sz="4800" spc="-14" baseline="1706" dirty="0">
                <a:latin typeface="Calibri"/>
                <a:cs typeface="Calibri"/>
              </a:rPr>
              <a:t>N</a:t>
            </a:r>
            <a:r>
              <a:rPr sz="4800" spc="-19" baseline="1706" dirty="0">
                <a:latin typeface="Calibri"/>
                <a:cs typeface="Calibri"/>
              </a:rPr>
              <a:t>e</a:t>
            </a:r>
            <a:r>
              <a:rPr sz="4800" spc="-14" baseline="1706" dirty="0">
                <a:latin typeface="Calibri"/>
                <a:cs typeface="Calibri"/>
              </a:rPr>
              <a:t>t</a:t>
            </a:r>
            <a:r>
              <a:rPr sz="4800" spc="-29" baseline="1706" dirty="0">
                <a:latin typeface="Calibri"/>
                <a:cs typeface="Calibri"/>
              </a:rPr>
              <a:t>w</a:t>
            </a:r>
            <a:r>
              <a:rPr sz="4800" spc="0" baseline="1706" dirty="0">
                <a:latin typeface="Calibri"/>
                <a:cs typeface="Calibri"/>
              </a:rPr>
              <a:t>o</a:t>
            </a:r>
            <a:r>
              <a:rPr sz="4800" spc="-19" baseline="1706" dirty="0">
                <a:latin typeface="Calibri"/>
                <a:cs typeface="Calibri"/>
              </a:rPr>
              <a:t>r</a:t>
            </a:r>
            <a:r>
              <a:rPr sz="4800" spc="0" baseline="1706" dirty="0">
                <a:latin typeface="Calibri"/>
                <a:cs typeface="Calibri"/>
              </a:rPr>
              <a:t>k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21386" y="6096762"/>
            <a:ext cx="11350752" cy="51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8599932" y="3137941"/>
            <a:ext cx="2242820" cy="281660"/>
          </a:xfrm>
          <a:custGeom>
            <a:avLst/>
            <a:gdLst/>
            <a:ahLst/>
            <a:cxnLst/>
            <a:rect l="l" t="t" r="r" b="b"/>
            <a:pathLst>
              <a:path w="2242820" h="281660">
                <a:moveTo>
                  <a:pt x="0" y="281660"/>
                </a:moveTo>
                <a:lnTo>
                  <a:pt x="2242820" y="281660"/>
                </a:lnTo>
                <a:lnTo>
                  <a:pt x="2242820" y="0"/>
                </a:lnTo>
                <a:lnTo>
                  <a:pt x="0" y="0"/>
                </a:lnTo>
                <a:lnTo>
                  <a:pt x="0" y="28166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843260" y="3043428"/>
            <a:ext cx="93980" cy="376300"/>
          </a:xfrm>
          <a:custGeom>
            <a:avLst/>
            <a:gdLst/>
            <a:ahLst/>
            <a:cxnLst/>
            <a:rect l="l" t="t" r="r" b="b"/>
            <a:pathLst>
              <a:path w="93980" h="376300">
                <a:moveTo>
                  <a:pt x="93980" y="0"/>
                </a:moveTo>
                <a:lnTo>
                  <a:pt x="0" y="94107"/>
                </a:lnTo>
                <a:lnTo>
                  <a:pt x="0" y="376300"/>
                </a:lnTo>
                <a:lnTo>
                  <a:pt x="93980" y="282194"/>
                </a:lnTo>
                <a:lnTo>
                  <a:pt x="93980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599932" y="3043428"/>
            <a:ext cx="2337435" cy="93980"/>
          </a:xfrm>
          <a:custGeom>
            <a:avLst/>
            <a:gdLst/>
            <a:ahLst/>
            <a:cxnLst/>
            <a:rect l="l" t="t" r="r" b="b"/>
            <a:pathLst>
              <a:path w="2337435" h="93980">
                <a:moveTo>
                  <a:pt x="2337435" y="0"/>
                </a:moveTo>
                <a:lnTo>
                  <a:pt x="94107" y="0"/>
                </a:lnTo>
                <a:lnTo>
                  <a:pt x="0" y="93980"/>
                </a:lnTo>
                <a:lnTo>
                  <a:pt x="2243328" y="93980"/>
                </a:lnTo>
                <a:lnTo>
                  <a:pt x="2337435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599932" y="3043428"/>
            <a:ext cx="2337435" cy="376300"/>
          </a:xfrm>
          <a:custGeom>
            <a:avLst/>
            <a:gdLst/>
            <a:ahLst/>
            <a:cxnLst/>
            <a:rect l="l" t="t" r="r" b="b"/>
            <a:pathLst>
              <a:path w="2337435" h="376300">
                <a:moveTo>
                  <a:pt x="0" y="94107"/>
                </a:moveTo>
                <a:lnTo>
                  <a:pt x="94107" y="0"/>
                </a:lnTo>
                <a:lnTo>
                  <a:pt x="2337435" y="0"/>
                </a:lnTo>
                <a:lnTo>
                  <a:pt x="2337435" y="282194"/>
                </a:lnTo>
                <a:lnTo>
                  <a:pt x="2243328" y="376300"/>
                </a:lnTo>
                <a:lnTo>
                  <a:pt x="0" y="376300"/>
                </a:lnTo>
                <a:lnTo>
                  <a:pt x="0" y="9410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99932" y="3043428"/>
            <a:ext cx="2337435" cy="94107"/>
          </a:xfrm>
          <a:custGeom>
            <a:avLst/>
            <a:gdLst/>
            <a:ahLst/>
            <a:cxnLst/>
            <a:rect l="l" t="t" r="r" b="b"/>
            <a:pathLst>
              <a:path w="2337435" h="94107">
                <a:moveTo>
                  <a:pt x="0" y="94107"/>
                </a:moveTo>
                <a:lnTo>
                  <a:pt x="2243328" y="94107"/>
                </a:lnTo>
                <a:lnTo>
                  <a:pt x="2337435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843260" y="3137916"/>
            <a:ext cx="0" cy="281686"/>
          </a:xfrm>
          <a:custGeom>
            <a:avLst/>
            <a:gdLst/>
            <a:ahLst/>
            <a:cxnLst/>
            <a:rect l="l" t="t" r="r" b="b"/>
            <a:pathLst>
              <a:path h="281686">
                <a:moveTo>
                  <a:pt x="0" y="0"/>
                </a:moveTo>
                <a:lnTo>
                  <a:pt x="0" y="281686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89848" y="3154679"/>
            <a:ext cx="225551" cy="230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8159" y="3137941"/>
            <a:ext cx="3618991" cy="281660"/>
          </a:xfrm>
          <a:custGeom>
            <a:avLst/>
            <a:gdLst/>
            <a:ahLst/>
            <a:cxnLst/>
            <a:rect l="l" t="t" r="r" b="b"/>
            <a:pathLst>
              <a:path w="3618991" h="281660">
                <a:moveTo>
                  <a:pt x="0" y="281660"/>
                </a:moveTo>
                <a:lnTo>
                  <a:pt x="3618991" y="281660"/>
                </a:lnTo>
                <a:lnTo>
                  <a:pt x="3618991" y="0"/>
                </a:lnTo>
                <a:lnTo>
                  <a:pt x="0" y="0"/>
                </a:lnTo>
                <a:lnTo>
                  <a:pt x="0" y="28166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36136" y="3043428"/>
            <a:ext cx="95503" cy="376300"/>
          </a:xfrm>
          <a:custGeom>
            <a:avLst/>
            <a:gdLst/>
            <a:ahLst/>
            <a:cxnLst/>
            <a:rect l="l" t="t" r="r" b="b"/>
            <a:pathLst>
              <a:path w="95503" h="376300">
                <a:moveTo>
                  <a:pt x="95503" y="0"/>
                </a:moveTo>
                <a:lnTo>
                  <a:pt x="0" y="94107"/>
                </a:lnTo>
                <a:lnTo>
                  <a:pt x="0" y="376300"/>
                </a:lnTo>
                <a:lnTo>
                  <a:pt x="95503" y="282194"/>
                </a:lnTo>
                <a:lnTo>
                  <a:pt x="95503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8159" y="3043428"/>
            <a:ext cx="3713479" cy="93980"/>
          </a:xfrm>
          <a:custGeom>
            <a:avLst/>
            <a:gdLst/>
            <a:ahLst/>
            <a:cxnLst/>
            <a:rect l="l" t="t" r="r" b="b"/>
            <a:pathLst>
              <a:path w="3713479" h="93980">
                <a:moveTo>
                  <a:pt x="3713479" y="0"/>
                </a:moveTo>
                <a:lnTo>
                  <a:pt x="94132" y="0"/>
                </a:lnTo>
                <a:lnTo>
                  <a:pt x="0" y="93980"/>
                </a:lnTo>
                <a:lnTo>
                  <a:pt x="3619373" y="93980"/>
                </a:lnTo>
                <a:lnTo>
                  <a:pt x="3713479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8159" y="3043428"/>
            <a:ext cx="3713479" cy="376300"/>
          </a:xfrm>
          <a:custGeom>
            <a:avLst/>
            <a:gdLst/>
            <a:ahLst/>
            <a:cxnLst/>
            <a:rect l="l" t="t" r="r" b="b"/>
            <a:pathLst>
              <a:path w="3713479" h="376300">
                <a:moveTo>
                  <a:pt x="0" y="94107"/>
                </a:moveTo>
                <a:lnTo>
                  <a:pt x="94132" y="0"/>
                </a:lnTo>
                <a:lnTo>
                  <a:pt x="3713479" y="0"/>
                </a:lnTo>
                <a:lnTo>
                  <a:pt x="3713479" y="282194"/>
                </a:lnTo>
                <a:lnTo>
                  <a:pt x="3619373" y="376300"/>
                </a:lnTo>
                <a:lnTo>
                  <a:pt x="0" y="376300"/>
                </a:lnTo>
                <a:lnTo>
                  <a:pt x="0" y="9410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8159" y="3043428"/>
            <a:ext cx="3713479" cy="94107"/>
          </a:xfrm>
          <a:custGeom>
            <a:avLst/>
            <a:gdLst/>
            <a:ahLst/>
            <a:cxnLst/>
            <a:rect l="l" t="t" r="r" b="b"/>
            <a:pathLst>
              <a:path w="3713479" h="94107">
                <a:moveTo>
                  <a:pt x="0" y="94107"/>
                </a:moveTo>
                <a:lnTo>
                  <a:pt x="3619373" y="94107"/>
                </a:lnTo>
                <a:lnTo>
                  <a:pt x="371347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36136" y="3137916"/>
            <a:ext cx="0" cy="281686"/>
          </a:xfrm>
          <a:custGeom>
            <a:avLst/>
            <a:gdLst/>
            <a:ahLst/>
            <a:cxnLst/>
            <a:rect l="l" t="t" r="r" b="b"/>
            <a:pathLst>
              <a:path h="281686">
                <a:moveTo>
                  <a:pt x="0" y="0"/>
                </a:moveTo>
                <a:lnTo>
                  <a:pt x="0" y="281686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05500" y="2755391"/>
            <a:ext cx="723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63034" y="3233166"/>
            <a:ext cx="581660" cy="11557"/>
          </a:xfrm>
          <a:custGeom>
            <a:avLst/>
            <a:gdLst/>
            <a:ahLst/>
            <a:cxnLst/>
            <a:rect l="l" t="t" r="r" b="b"/>
            <a:pathLst>
              <a:path w="581660" h="11557">
                <a:moveTo>
                  <a:pt x="0" y="0"/>
                </a:moveTo>
                <a:lnTo>
                  <a:pt x="581660" y="11557"/>
                </a:lnTo>
              </a:path>
            </a:pathLst>
          </a:custGeom>
          <a:ln w="2857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3104" y="3162300"/>
            <a:ext cx="211836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94042" y="3220974"/>
            <a:ext cx="590803" cy="8636"/>
          </a:xfrm>
          <a:custGeom>
            <a:avLst/>
            <a:gdLst/>
            <a:ahLst/>
            <a:cxnLst/>
            <a:rect l="l" t="t" r="r" b="b"/>
            <a:pathLst>
              <a:path w="590803" h="8636">
                <a:moveTo>
                  <a:pt x="0" y="0"/>
                </a:moveTo>
                <a:lnTo>
                  <a:pt x="590803" y="8636"/>
                </a:lnTo>
              </a:path>
            </a:pathLst>
          </a:custGeom>
          <a:ln w="2857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63256" y="3147060"/>
            <a:ext cx="211835" cy="163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1295" y="160807"/>
            <a:ext cx="5443090" cy="635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990"/>
              </a:lnSpc>
              <a:spcBef>
                <a:spcPts val="249"/>
              </a:spcBef>
            </a:pPr>
            <a:r>
              <a:rPr sz="7200" spc="0" baseline="3413" dirty="0">
                <a:latin typeface="Calibri Light"/>
                <a:cs typeface="Calibri Light"/>
              </a:rPr>
              <a:t>F</a:t>
            </a:r>
            <a:r>
              <a:rPr sz="7200" spc="-19" baseline="3413" dirty="0">
                <a:latin typeface="Calibri Light"/>
                <a:cs typeface="Calibri Light"/>
              </a:rPr>
              <a:t>ull</a:t>
            </a:r>
            <a:r>
              <a:rPr sz="7200" spc="0" baseline="3413" dirty="0">
                <a:latin typeface="Calibri Light"/>
                <a:cs typeface="Calibri Light"/>
              </a:rPr>
              <a:t>y</a:t>
            </a:r>
            <a:r>
              <a:rPr sz="7200" spc="-39" baseline="3413" dirty="0">
                <a:latin typeface="Calibri Light"/>
                <a:cs typeface="Calibri Light"/>
              </a:rPr>
              <a:t> </a:t>
            </a:r>
            <a:r>
              <a:rPr sz="7200" spc="0" baseline="3413" dirty="0">
                <a:latin typeface="Calibri Light"/>
                <a:cs typeface="Calibri Light"/>
              </a:rPr>
              <a:t>C</a:t>
            </a:r>
            <a:r>
              <a:rPr sz="7200" spc="-19" baseline="3413" dirty="0">
                <a:latin typeface="Calibri Light"/>
                <a:cs typeface="Calibri Light"/>
              </a:rPr>
              <a:t>o</a:t>
            </a:r>
            <a:r>
              <a:rPr sz="7200" spc="0" baseline="3413" dirty="0">
                <a:latin typeface="Calibri Light"/>
                <a:cs typeface="Calibri Light"/>
              </a:rPr>
              <a:t>n</a:t>
            </a:r>
            <a:r>
              <a:rPr sz="7200" spc="-25" baseline="3413" dirty="0">
                <a:latin typeface="Calibri Light"/>
                <a:cs typeface="Calibri Light"/>
              </a:rPr>
              <a:t>n</a:t>
            </a:r>
            <a:r>
              <a:rPr sz="7200" spc="0" baseline="3413" dirty="0">
                <a:latin typeface="Calibri Light"/>
                <a:cs typeface="Calibri Light"/>
              </a:rPr>
              <a:t>e</a:t>
            </a:r>
            <a:r>
              <a:rPr sz="7200" spc="-19" baseline="3413" dirty="0">
                <a:latin typeface="Calibri Light"/>
                <a:cs typeface="Calibri Light"/>
              </a:rPr>
              <a:t>c</a:t>
            </a:r>
            <a:r>
              <a:rPr sz="7200" spc="-14" baseline="3413" dirty="0">
                <a:latin typeface="Calibri Light"/>
                <a:cs typeface="Calibri Light"/>
              </a:rPr>
              <a:t>t</a:t>
            </a:r>
            <a:r>
              <a:rPr sz="7200" spc="0" baseline="3413" dirty="0">
                <a:latin typeface="Calibri Light"/>
                <a:cs typeface="Calibri Light"/>
              </a:rPr>
              <a:t>ed</a:t>
            </a:r>
            <a:r>
              <a:rPr sz="7200" spc="-179" baseline="3413" dirty="0">
                <a:latin typeface="Calibri Light"/>
                <a:cs typeface="Calibri Light"/>
              </a:rPr>
              <a:t> </a:t>
            </a:r>
            <a:r>
              <a:rPr sz="7200" spc="-34" baseline="3413" dirty="0">
                <a:latin typeface="Calibri Light"/>
                <a:cs typeface="Calibri Light"/>
              </a:rPr>
              <a:t>L</a:t>
            </a:r>
            <a:r>
              <a:rPr sz="7200" spc="-39" baseline="3413" dirty="0">
                <a:latin typeface="Calibri Light"/>
                <a:cs typeface="Calibri Light"/>
              </a:rPr>
              <a:t>a</a:t>
            </a:r>
            <a:r>
              <a:rPr sz="7200" spc="-44" baseline="3413" dirty="0">
                <a:latin typeface="Calibri Light"/>
                <a:cs typeface="Calibri Light"/>
              </a:rPr>
              <a:t>y</a:t>
            </a:r>
            <a:r>
              <a:rPr sz="7200" spc="-34" baseline="3413" dirty="0">
                <a:latin typeface="Calibri Light"/>
                <a:cs typeface="Calibri Light"/>
              </a:rPr>
              <a:t>e</a:t>
            </a:r>
            <a:r>
              <a:rPr sz="7200" spc="0" baseline="3413" dirty="0">
                <a:latin typeface="Calibri Light"/>
                <a:cs typeface="Calibri Light"/>
              </a:rPr>
              <a:t>r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3172" y="1264761"/>
            <a:ext cx="281541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latin typeface="Arial"/>
                <a:cs typeface="Arial"/>
              </a:rPr>
              <a:t>32</a:t>
            </a:r>
            <a:r>
              <a:rPr sz="3200" spc="0" dirty="0">
                <a:latin typeface="Arial"/>
                <a:cs typeface="Arial"/>
              </a:rPr>
              <a:t>x</a:t>
            </a:r>
            <a:r>
              <a:rPr sz="3200" spc="-19" dirty="0">
                <a:latin typeface="Arial"/>
                <a:cs typeface="Arial"/>
              </a:rPr>
              <a:t>3</a:t>
            </a:r>
            <a:r>
              <a:rPr sz="3200" spc="-14" dirty="0">
                <a:latin typeface="Arial"/>
                <a:cs typeface="Arial"/>
              </a:rPr>
              <a:t>2</a:t>
            </a:r>
            <a:r>
              <a:rPr sz="3200" spc="0" dirty="0">
                <a:latin typeface="Arial"/>
                <a:cs typeface="Arial"/>
              </a:rPr>
              <a:t>x3</a:t>
            </a:r>
            <a:r>
              <a:rPr sz="3200" spc="-9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imag</a:t>
            </a:r>
            <a:r>
              <a:rPr sz="3200" spc="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38142" y="1264761"/>
            <a:ext cx="459706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-&gt;</a:t>
            </a:r>
            <a:endParaRPr sz="3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22775" y="1264761"/>
            <a:ext cx="1305532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stre</a:t>
            </a:r>
            <a:r>
              <a:rPr sz="3200" spc="-14" dirty="0">
                <a:latin typeface="Arial"/>
                <a:cs typeface="Arial"/>
              </a:rPr>
              <a:t>t</a:t>
            </a:r>
            <a:r>
              <a:rPr sz="3200" spc="0" dirty="0">
                <a:latin typeface="Arial"/>
                <a:cs typeface="Arial"/>
              </a:rPr>
              <a:t>ch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47131" y="1264761"/>
            <a:ext cx="425718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to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3917" y="1264761"/>
            <a:ext cx="982560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latin typeface="Arial"/>
                <a:cs typeface="Arial"/>
              </a:rPr>
              <a:t>3072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98233" y="1264761"/>
            <a:ext cx="289890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6936" y="1264761"/>
            <a:ext cx="312677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53006" y="2491771"/>
            <a:ext cx="81086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latin typeface="Arial"/>
                <a:cs typeface="Arial"/>
              </a:rPr>
              <a:t>i</a:t>
            </a:r>
            <a:r>
              <a:rPr sz="2400" b="1" spc="-14" dirty="0">
                <a:latin typeface="Arial"/>
                <a:cs typeface="Arial"/>
              </a:rPr>
              <a:t>n</a:t>
            </a:r>
            <a:r>
              <a:rPr sz="2400" b="1" spc="-9" dirty="0">
                <a:latin typeface="Arial"/>
                <a:cs typeface="Arial"/>
              </a:rPr>
              <a:t>pu</a:t>
            </a:r>
            <a:r>
              <a:rPr sz="2400" b="1" spc="0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76741" y="2491771"/>
            <a:ext cx="148722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latin typeface="Arial"/>
                <a:cs typeface="Arial"/>
              </a:rPr>
              <a:t>ac</a:t>
            </a:r>
            <a:r>
              <a:rPr sz="2400" b="1" spc="-4" dirty="0">
                <a:latin typeface="Arial"/>
                <a:cs typeface="Arial"/>
              </a:rPr>
              <a:t>ti</a:t>
            </a:r>
            <a:r>
              <a:rPr sz="2400" b="1" spc="0" dirty="0">
                <a:latin typeface="Arial"/>
                <a:cs typeface="Arial"/>
              </a:rPr>
              <a:t>va</a:t>
            </a:r>
            <a:r>
              <a:rPr sz="2400" b="1" spc="-4" dirty="0">
                <a:latin typeface="Arial"/>
                <a:cs typeface="Arial"/>
              </a:rPr>
              <a:t>ti</a:t>
            </a:r>
            <a:r>
              <a:rPr sz="2400" b="1" spc="-14" dirty="0">
                <a:latin typeface="Arial"/>
                <a:cs typeface="Arial"/>
              </a:rPr>
              <a:t>o</a:t>
            </a:r>
            <a:r>
              <a:rPr sz="2400" b="1" spc="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102" y="3137700"/>
            <a:ext cx="240803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33029" y="3137700"/>
            <a:ext cx="240803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90794" y="3327177"/>
            <a:ext cx="1354327" cy="6959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10</a:t>
            </a:r>
            <a:r>
              <a:rPr sz="2400" spc="-79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x</a:t>
            </a:r>
            <a:r>
              <a:rPr sz="2400" spc="-159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3072</a:t>
            </a:r>
            <a:endParaRPr sz="2400">
              <a:latin typeface="Arial"/>
              <a:cs typeface="Arial"/>
            </a:endParaRPr>
          </a:p>
          <a:p>
            <a:pPr marL="129539" marR="130149" algn="ctr">
              <a:lnSpc>
                <a:spcPct val="95825"/>
              </a:lnSpc>
            </a:pPr>
            <a:r>
              <a:rPr sz="2400" spc="-14" dirty="0">
                <a:latin typeface="Arial"/>
                <a:cs typeface="Arial"/>
              </a:rPr>
              <a:t>weigh</a:t>
            </a:r>
            <a:r>
              <a:rPr sz="2400" spc="0" dirty="0">
                <a:latin typeface="Arial"/>
                <a:cs typeface="Arial"/>
              </a:rPr>
              <a:t>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68245" y="3497865"/>
            <a:ext cx="747776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3072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89135" y="3497865"/>
            <a:ext cx="40944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10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99932" y="3137941"/>
            <a:ext cx="2243328" cy="281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518159" y="3137941"/>
            <a:ext cx="3617976" cy="281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/>
          <p:nvPr/>
        </p:nvSpPr>
        <p:spPr>
          <a:xfrm>
            <a:off x="8599932" y="3137941"/>
            <a:ext cx="2242820" cy="281660"/>
          </a:xfrm>
          <a:custGeom>
            <a:avLst/>
            <a:gdLst/>
            <a:ahLst/>
            <a:cxnLst/>
            <a:rect l="l" t="t" r="r" b="b"/>
            <a:pathLst>
              <a:path w="2242820" h="281660">
                <a:moveTo>
                  <a:pt x="0" y="281660"/>
                </a:moveTo>
                <a:lnTo>
                  <a:pt x="2242820" y="281660"/>
                </a:lnTo>
                <a:lnTo>
                  <a:pt x="2242820" y="0"/>
                </a:lnTo>
                <a:lnTo>
                  <a:pt x="0" y="0"/>
                </a:lnTo>
                <a:lnTo>
                  <a:pt x="0" y="28166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843260" y="3043428"/>
            <a:ext cx="93980" cy="376300"/>
          </a:xfrm>
          <a:custGeom>
            <a:avLst/>
            <a:gdLst/>
            <a:ahLst/>
            <a:cxnLst/>
            <a:rect l="l" t="t" r="r" b="b"/>
            <a:pathLst>
              <a:path w="93980" h="376300">
                <a:moveTo>
                  <a:pt x="93980" y="0"/>
                </a:moveTo>
                <a:lnTo>
                  <a:pt x="0" y="94107"/>
                </a:lnTo>
                <a:lnTo>
                  <a:pt x="0" y="376300"/>
                </a:lnTo>
                <a:lnTo>
                  <a:pt x="93980" y="282194"/>
                </a:lnTo>
                <a:lnTo>
                  <a:pt x="93980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99932" y="3043428"/>
            <a:ext cx="2337435" cy="93980"/>
          </a:xfrm>
          <a:custGeom>
            <a:avLst/>
            <a:gdLst/>
            <a:ahLst/>
            <a:cxnLst/>
            <a:rect l="l" t="t" r="r" b="b"/>
            <a:pathLst>
              <a:path w="2337435" h="93980">
                <a:moveTo>
                  <a:pt x="2337435" y="0"/>
                </a:moveTo>
                <a:lnTo>
                  <a:pt x="94107" y="0"/>
                </a:lnTo>
                <a:lnTo>
                  <a:pt x="0" y="93980"/>
                </a:lnTo>
                <a:lnTo>
                  <a:pt x="2243328" y="93980"/>
                </a:lnTo>
                <a:lnTo>
                  <a:pt x="2337435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599932" y="3043428"/>
            <a:ext cx="2337435" cy="376300"/>
          </a:xfrm>
          <a:custGeom>
            <a:avLst/>
            <a:gdLst/>
            <a:ahLst/>
            <a:cxnLst/>
            <a:rect l="l" t="t" r="r" b="b"/>
            <a:pathLst>
              <a:path w="2337435" h="376300">
                <a:moveTo>
                  <a:pt x="0" y="94107"/>
                </a:moveTo>
                <a:lnTo>
                  <a:pt x="94107" y="0"/>
                </a:lnTo>
                <a:lnTo>
                  <a:pt x="2337435" y="0"/>
                </a:lnTo>
                <a:lnTo>
                  <a:pt x="2337435" y="282194"/>
                </a:lnTo>
                <a:lnTo>
                  <a:pt x="2243328" y="376300"/>
                </a:lnTo>
                <a:lnTo>
                  <a:pt x="0" y="376300"/>
                </a:lnTo>
                <a:lnTo>
                  <a:pt x="0" y="9410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599932" y="3043428"/>
            <a:ext cx="2337435" cy="94107"/>
          </a:xfrm>
          <a:custGeom>
            <a:avLst/>
            <a:gdLst/>
            <a:ahLst/>
            <a:cxnLst/>
            <a:rect l="l" t="t" r="r" b="b"/>
            <a:pathLst>
              <a:path w="2337435" h="94107">
                <a:moveTo>
                  <a:pt x="0" y="94107"/>
                </a:moveTo>
                <a:lnTo>
                  <a:pt x="2243328" y="94107"/>
                </a:lnTo>
                <a:lnTo>
                  <a:pt x="2337435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843260" y="3137916"/>
            <a:ext cx="0" cy="281686"/>
          </a:xfrm>
          <a:custGeom>
            <a:avLst/>
            <a:gdLst/>
            <a:ahLst/>
            <a:cxnLst/>
            <a:rect l="l" t="t" r="r" b="b"/>
            <a:pathLst>
              <a:path h="281686">
                <a:moveTo>
                  <a:pt x="0" y="0"/>
                </a:moveTo>
                <a:lnTo>
                  <a:pt x="0" y="281686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89848" y="3154679"/>
            <a:ext cx="225551" cy="230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8159" y="3137941"/>
            <a:ext cx="3618991" cy="281660"/>
          </a:xfrm>
          <a:custGeom>
            <a:avLst/>
            <a:gdLst/>
            <a:ahLst/>
            <a:cxnLst/>
            <a:rect l="l" t="t" r="r" b="b"/>
            <a:pathLst>
              <a:path w="3618991" h="281660">
                <a:moveTo>
                  <a:pt x="0" y="281660"/>
                </a:moveTo>
                <a:lnTo>
                  <a:pt x="3618991" y="281660"/>
                </a:lnTo>
                <a:lnTo>
                  <a:pt x="3618991" y="0"/>
                </a:lnTo>
                <a:lnTo>
                  <a:pt x="0" y="0"/>
                </a:lnTo>
                <a:lnTo>
                  <a:pt x="0" y="28166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36136" y="3043428"/>
            <a:ext cx="95503" cy="376300"/>
          </a:xfrm>
          <a:custGeom>
            <a:avLst/>
            <a:gdLst/>
            <a:ahLst/>
            <a:cxnLst/>
            <a:rect l="l" t="t" r="r" b="b"/>
            <a:pathLst>
              <a:path w="95503" h="376300">
                <a:moveTo>
                  <a:pt x="95503" y="0"/>
                </a:moveTo>
                <a:lnTo>
                  <a:pt x="0" y="94107"/>
                </a:lnTo>
                <a:lnTo>
                  <a:pt x="0" y="376300"/>
                </a:lnTo>
                <a:lnTo>
                  <a:pt x="95503" y="282194"/>
                </a:lnTo>
                <a:lnTo>
                  <a:pt x="95503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8159" y="3043428"/>
            <a:ext cx="3713479" cy="93980"/>
          </a:xfrm>
          <a:custGeom>
            <a:avLst/>
            <a:gdLst/>
            <a:ahLst/>
            <a:cxnLst/>
            <a:rect l="l" t="t" r="r" b="b"/>
            <a:pathLst>
              <a:path w="3713479" h="93980">
                <a:moveTo>
                  <a:pt x="3713479" y="0"/>
                </a:moveTo>
                <a:lnTo>
                  <a:pt x="94132" y="0"/>
                </a:lnTo>
                <a:lnTo>
                  <a:pt x="0" y="93980"/>
                </a:lnTo>
                <a:lnTo>
                  <a:pt x="3619373" y="93980"/>
                </a:lnTo>
                <a:lnTo>
                  <a:pt x="3713479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8159" y="3043428"/>
            <a:ext cx="3713479" cy="376300"/>
          </a:xfrm>
          <a:custGeom>
            <a:avLst/>
            <a:gdLst/>
            <a:ahLst/>
            <a:cxnLst/>
            <a:rect l="l" t="t" r="r" b="b"/>
            <a:pathLst>
              <a:path w="3713479" h="376300">
                <a:moveTo>
                  <a:pt x="0" y="94107"/>
                </a:moveTo>
                <a:lnTo>
                  <a:pt x="94132" y="0"/>
                </a:lnTo>
                <a:lnTo>
                  <a:pt x="3713479" y="0"/>
                </a:lnTo>
                <a:lnTo>
                  <a:pt x="3713479" y="282194"/>
                </a:lnTo>
                <a:lnTo>
                  <a:pt x="3619373" y="376300"/>
                </a:lnTo>
                <a:lnTo>
                  <a:pt x="0" y="376300"/>
                </a:lnTo>
                <a:lnTo>
                  <a:pt x="0" y="9410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8159" y="3043428"/>
            <a:ext cx="3713479" cy="94107"/>
          </a:xfrm>
          <a:custGeom>
            <a:avLst/>
            <a:gdLst/>
            <a:ahLst/>
            <a:cxnLst/>
            <a:rect l="l" t="t" r="r" b="b"/>
            <a:pathLst>
              <a:path w="3713479" h="94107">
                <a:moveTo>
                  <a:pt x="0" y="94107"/>
                </a:moveTo>
                <a:lnTo>
                  <a:pt x="3619373" y="94107"/>
                </a:lnTo>
                <a:lnTo>
                  <a:pt x="371347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36136" y="3137916"/>
            <a:ext cx="0" cy="281686"/>
          </a:xfrm>
          <a:custGeom>
            <a:avLst/>
            <a:gdLst/>
            <a:ahLst/>
            <a:cxnLst/>
            <a:rect l="l" t="t" r="r" b="b"/>
            <a:pathLst>
              <a:path h="281686">
                <a:moveTo>
                  <a:pt x="0" y="0"/>
                </a:moveTo>
                <a:lnTo>
                  <a:pt x="0" y="281686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05500" y="2755391"/>
            <a:ext cx="723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33409" y="3662933"/>
            <a:ext cx="325755" cy="421894"/>
          </a:xfrm>
          <a:custGeom>
            <a:avLst/>
            <a:gdLst/>
            <a:ahLst/>
            <a:cxnLst/>
            <a:rect l="l" t="t" r="r" b="b"/>
            <a:pathLst>
              <a:path w="325755" h="421894">
                <a:moveTo>
                  <a:pt x="0" y="421894"/>
                </a:moveTo>
                <a:lnTo>
                  <a:pt x="325755" y="0"/>
                </a:lnTo>
              </a:path>
            </a:pathLst>
          </a:custGeom>
          <a:ln w="2857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90204" y="3505200"/>
            <a:ext cx="193548" cy="213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63034" y="3233166"/>
            <a:ext cx="581660" cy="11557"/>
          </a:xfrm>
          <a:custGeom>
            <a:avLst/>
            <a:gdLst/>
            <a:ahLst/>
            <a:cxnLst/>
            <a:rect l="l" t="t" r="r" b="b"/>
            <a:pathLst>
              <a:path w="581660" h="11557">
                <a:moveTo>
                  <a:pt x="0" y="0"/>
                </a:moveTo>
                <a:lnTo>
                  <a:pt x="581660" y="11557"/>
                </a:lnTo>
              </a:path>
            </a:pathLst>
          </a:custGeom>
          <a:ln w="2857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23104" y="3162300"/>
            <a:ext cx="211836" cy="163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94042" y="3220974"/>
            <a:ext cx="590803" cy="8636"/>
          </a:xfrm>
          <a:custGeom>
            <a:avLst/>
            <a:gdLst/>
            <a:ahLst/>
            <a:cxnLst/>
            <a:rect l="l" t="t" r="r" b="b"/>
            <a:pathLst>
              <a:path w="590803" h="8636">
                <a:moveTo>
                  <a:pt x="0" y="0"/>
                </a:moveTo>
                <a:lnTo>
                  <a:pt x="590803" y="8636"/>
                </a:lnTo>
              </a:path>
            </a:pathLst>
          </a:custGeom>
          <a:ln w="2857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63256" y="3147060"/>
            <a:ext cx="211835" cy="163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1295" y="160807"/>
            <a:ext cx="5443090" cy="635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990"/>
              </a:lnSpc>
              <a:spcBef>
                <a:spcPts val="249"/>
              </a:spcBef>
            </a:pPr>
            <a:r>
              <a:rPr sz="7200" spc="0" baseline="3413" dirty="0">
                <a:latin typeface="Calibri Light"/>
                <a:cs typeface="Calibri Light"/>
              </a:rPr>
              <a:t>F</a:t>
            </a:r>
            <a:r>
              <a:rPr sz="7200" spc="-19" baseline="3413" dirty="0">
                <a:latin typeface="Calibri Light"/>
                <a:cs typeface="Calibri Light"/>
              </a:rPr>
              <a:t>ull</a:t>
            </a:r>
            <a:r>
              <a:rPr sz="7200" spc="0" baseline="3413" dirty="0">
                <a:latin typeface="Calibri Light"/>
                <a:cs typeface="Calibri Light"/>
              </a:rPr>
              <a:t>y</a:t>
            </a:r>
            <a:r>
              <a:rPr sz="7200" spc="-39" baseline="3413" dirty="0">
                <a:latin typeface="Calibri Light"/>
                <a:cs typeface="Calibri Light"/>
              </a:rPr>
              <a:t> </a:t>
            </a:r>
            <a:r>
              <a:rPr sz="7200" spc="0" baseline="3413" dirty="0">
                <a:latin typeface="Calibri Light"/>
                <a:cs typeface="Calibri Light"/>
              </a:rPr>
              <a:t>C</a:t>
            </a:r>
            <a:r>
              <a:rPr sz="7200" spc="-19" baseline="3413" dirty="0">
                <a:latin typeface="Calibri Light"/>
                <a:cs typeface="Calibri Light"/>
              </a:rPr>
              <a:t>o</a:t>
            </a:r>
            <a:r>
              <a:rPr sz="7200" spc="0" baseline="3413" dirty="0">
                <a:latin typeface="Calibri Light"/>
                <a:cs typeface="Calibri Light"/>
              </a:rPr>
              <a:t>n</a:t>
            </a:r>
            <a:r>
              <a:rPr sz="7200" spc="-25" baseline="3413" dirty="0">
                <a:latin typeface="Calibri Light"/>
                <a:cs typeface="Calibri Light"/>
              </a:rPr>
              <a:t>n</a:t>
            </a:r>
            <a:r>
              <a:rPr sz="7200" spc="0" baseline="3413" dirty="0">
                <a:latin typeface="Calibri Light"/>
                <a:cs typeface="Calibri Light"/>
              </a:rPr>
              <a:t>e</a:t>
            </a:r>
            <a:r>
              <a:rPr sz="7200" spc="-19" baseline="3413" dirty="0">
                <a:latin typeface="Calibri Light"/>
                <a:cs typeface="Calibri Light"/>
              </a:rPr>
              <a:t>c</a:t>
            </a:r>
            <a:r>
              <a:rPr sz="7200" spc="-14" baseline="3413" dirty="0">
                <a:latin typeface="Calibri Light"/>
                <a:cs typeface="Calibri Light"/>
              </a:rPr>
              <a:t>t</a:t>
            </a:r>
            <a:r>
              <a:rPr sz="7200" spc="0" baseline="3413" dirty="0">
                <a:latin typeface="Calibri Light"/>
                <a:cs typeface="Calibri Light"/>
              </a:rPr>
              <a:t>ed</a:t>
            </a:r>
            <a:r>
              <a:rPr sz="7200" spc="-179" baseline="3413" dirty="0">
                <a:latin typeface="Calibri Light"/>
                <a:cs typeface="Calibri Light"/>
              </a:rPr>
              <a:t> </a:t>
            </a:r>
            <a:r>
              <a:rPr sz="7200" spc="-34" baseline="3413" dirty="0">
                <a:latin typeface="Calibri Light"/>
                <a:cs typeface="Calibri Light"/>
              </a:rPr>
              <a:t>L</a:t>
            </a:r>
            <a:r>
              <a:rPr sz="7200" spc="-39" baseline="3413" dirty="0">
                <a:latin typeface="Calibri Light"/>
                <a:cs typeface="Calibri Light"/>
              </a:rPr>
              <a:t>a</a:t>
            </a:r>
            <a:r>
              <a:rPr sz="7200" spc="-44" baseline="3413" dirty="0">
                <a:latin typeface="Calibri Light"/>
                <a:cs typeface="Calibri Light"/>
              </a:rPr>
              <a:t>y</a:t>
            </a:r>
            <a:r>
              <a:rPr sz="7200" spc="-34" baseline="3413" dirty="0">
                <a:latin typeface="Calibri Light"/>
                <a:cs typeface="Calibri Light"/>
              </a:rPr>
              <a:t>e</a:t>
            </a:r>
            <a:r>
              <a:rPr sz="7200" spc="0" baseline="3413" dirty="0">
                <a:latin typeface="Calibri Light"/>
                <a:cs typeface="Calibri Light"/>
              </a:rPr>
              <a:t>r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3172" y="1264761"/>
            <a:ext cx="281541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latin typeface="Arial"/>
                <a:cs typeface="Arial"/>
              </a:rPr>
              <a:t>32</a:t>
            </a:r>
            <a:r>
              <a:rPr sz="3200" spc="0" dirty="0">
                <a:latin typeface="Arial"/>
                <a:cs typeface="Arial"/>
              </a:rPr>
              <a:t>x</a:t>
            </a:r>
            <a:r>
              <a:rPr sz="3200" spc="-19" dirty="0">
                <a:latin typeface="Arial"/>
                <a:cs typeface="Arial"/>
              </a:rPr>
              <a:t>3</a:t>
            </a:r>
            <a:r>
              <a:rPr sz="3200" spc="-14" dirty="0">
                <a:latin typeface="Arial"/>
                <a:cs typeface="Arial"/>
              </a:rPr>
              <a:t>2</a:t>
            </a:r>
            <a:r>
              <a:rPr sz="3200" spc="0" dirty="0">
                <a:latin typeface="Arial"/>
                <a:cs typeface="Arial"/>
              </a:rPr>
              <a:t>x3</a:t>
            </a:r>
            <a:r>
              <a:rPr sz="3200" spc="-9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imag</a:t>
            </a:r>
            <a:r>
              <a:rPr sz="3200" spc="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38142" y="1264761"/>
            <a:ext cx="459706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-&gt;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22775" y="1264761"/>
            <a:ext cx="1305532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stre</a:t>
            </a:r>
            <a:r>
              <a:rPr sz="3200" spc="-14" dirty="0">
                <a:latin typeface="Arial"/>
                <a:cs typeface="Arial"/>
              </a:rPr>
              <a:t>t</a:t>
            </a:r>
            <a:r>
              <a:rPr sz="3200" spc="0" dirty="0">
                <a:latin typeface="Arial"/>
                <a:cs typeface="Arial"/>
              </a:rPr>
              <a:t>ch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47131" y="1264761"/>
            <a:ext cx="425718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to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93917" y="1264761"/>
            <a:ext cx="982560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latin typeface="Arial"/>
                <a:cs typeface="Arial"/>
              </a:rPr>
              <a:t>3072</a:t>
            </a:r>
            <a:endParaRPr sz="3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98233" y="1264761"/>
            <a:ext cx="289890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96936" y="1264761"/>
            <a:ext cx="312677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53006" y="2491771"/>
            <a:ext cx="81086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latin typeface="Arial"/>
                <a:cs typeface="Arial"/>
              </a:rPr>
              <a:t>i</a:t>
            </a:r>
            <a:r>
              <a:rPr sz="2400" b="1" spc="-14" dirty="0">
                <a:latin typeface="Arial"/>
                <a:cs typeface="Arial"/>
              </a:rPr>
              <a:t>n</a:t>
            </a:r>
            <a:r>
              <a:rPr sz="2400" b="1" spc="-9" dirty="0">
                <a:latin typeface="Arial"/>
                <a:cs typeface="Arial"/>
              </a:rPr>
              <a:t>pu</a:t>
            </a:r>
            <a:r>
              <a:rPr sz="2400" b="1" spc="0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76741" y="2491771"/>
            <a:ext cx="148722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latin typeface="Arial"/>
                <a:cs typeface="Arial"/>
              </a:rPr>
              <a:t>ac</a:t>
            </a:r>
            <a:r>
              <a:rPr sz="2400" b="1" spc="-4" dirty="0">
                <a:latin typeface="Arial"/>
                <a:cs typeface="Arial"/>
              </a:rPr>
              <a:t>ti</a:t>
            </a:r>
            <a:r>
              <a:rPr sz="2400" b="1" spc="0" dirty="0">
                <a:latin typeface="Arial"/>
                <a:cs typeface="Arial"/>
              </a:rPr>
              <a:t>va</a:t>
            </a:r>
            <a:r>
              <a:rPr sz="2400" b="1" spc="-4" dirty="0">
                <a:latin typeface="Arial"/>
                <a:cs typeface="Arial"/>
              </a:rPr>
              <a:t>ti</a:t>
            </a:r>
            <a:r>
              <a:rPr sz="2400" b="1" spc="-14" dirty="0">
                <a:latin typeface="Arial"/>
                <a:cs typeface="Arial"/>
              </a:rPr>
              <a:t>o</a:t>
            </a:r>
            <a:r>
              <a:rPr sz="2400" b="1" spc="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5102" y="3137700"/>
            <a:ext cx="240803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33029" y="3137700"/>
            <a:ext cx="240803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0794" y="3327177"/>
            <a:ext cx="1354327" cy="6959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10</a:t>
            </a:r>
            <a:r>
              <a:rPr sz="2400" spc="-79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x</a:t>
            </a:r>
            <a:r>
              <a:rPr sz="2400" spc="-159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3072</a:t>
            </a:r>
            <a:endParaRPr sz="2400">
              <a:latin typeface="Arial"/>
              <a:cs typeface="Arial"/>
            </a:endParaRPr>
          </a:p>
          <a:p>
            <a:pPr marL="129539" marR="130149" algn="ctr">
              <a:lnSpc>
                <a:spcPct val="95825"/>
              </a:lnSpc>
            </a:pPr>
            <a:r>
              <a:rPr sz="2400" spc="-14" dirty="0">
                <a:latin typeface="Arial"/>
                <a:cs typeface="Arial"/>
              </a:rPr>
              <a:t>weigh</a:t>
            </a:r>
            <a:r>
              <a:rPr sz="2400" spc="0" dirty="0">
                <a:latin typeface="Arial"/>
                <a:cs typeface="Arial"/>
              </a:rPr>
              <a:t>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68245" y="3497865"/>
            <a:ext cx="747776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3072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89135" y="3497865"/>
            <a:ext cx="40944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10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91018" y="4147781"/>
            <a:ext cx="2596502" cy="8505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8920">
              <a:lnSpc>
                <a:spcPts val="2039"/>
              </a:lnSpc>
              <a:spcBef>
                <a:spcPts val="102"/>
              </a:spcBef>
            </a:pPr>
            <a:r>
              <a:rPr sz="1900" b="1" spc="0" dirty="0">
                <a:latin typeface="Arial"/>
                <a:cs typeface="Arial"/>
              </a:rPr>
              <a:t>1</a:t>
            </a:r>
            <a:r>
              <a:rPr sz="1900" b="1" spc="-90" dirty="0">
                <a:latin typeface="Arial"/>
                <a:cs typeface="Arial"/>
              </a:rPr>
              <a:t> </a:t>
            </a:r>
            <a:r>
              <a:rPr sz="1900" b="1" spc="-19" dirty="0">
                <a:latin typeface="Arial"/>
                <a:cs typeface="Arial"/>
              </a:rPr>
              <a:t>nu</a:t>
            </a:r>
            <a:r>
              <a:rPr sz="1900" b="1" spc="-29" dirty="0">
                <a:latin typeface="Arial"/>
                <a:cs typeface="Arial"/>
              </a:rPr>
              <a:t>m</a:t>
            </a:r>
            <a:r>
              <a:rPr sz="1900" b="1" spc="-19" dirty="0">
                <a:latin typeface="Arial"/>
                <a:cs typeface="Arial"/>
              </a:rPr>
              <a:t>b</a:t>
            </a:r>
            <a:r>
              <a:rPr sz="1900" b="1" spc="-25" dirty="0">
                <a:latin typeface="Arial"/>
                <a:cs typeface="Arial"/>
              </a:rPr>
              <a:t>e</a:t>
            </a:r>
            <a:r>
              <a:rPr sz="1900" b="1" spc="-29" dirty="0">
                <a:latin typeface="Arial"/>
                <a:cs typeface="Arial"/>
              </a:rPr>
              <a:t>r</a:t>
            </a:r>
            <a:r>
              <a:rPr sz="1900" b="1" spc="0" dirty="0">
                <a:latin typeface="Arial"/>
                <a:cs typeface="Arial"/>
              </a:rPr>
              <a:t>: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96304"/>
              </a:lnSpc>
              <a:spcBef>
                <a:spcPts val="112"/>
              </a:spcBef>
            </a:pPr>
            <a:r>
              <a:rPr sz="1900" spc="-25" dirty="0">
                <a:latin typeface="Arial"/>
                <a:cs typeface="Arial"/>
              </a:rPr>
              <a:t>th</a:t>
            </a:r>
            <a:r>
              <a:rPr sz="1900" spc="0" dirty="0">
                <a:latin typeface="Arial"/>
                <a:cs typeface="Arial"/>
              </a:rPr>
              <a:t>e</a:t>
            </a:r>
            <a:r>
              <a:rPr sz="1900" spc="-46" dirty="0">
                <a:latin typeface="Arial"/>
                <a:cs typeface="Arial"/>
              </a:rPr>
              <a:t> </a:t>
            </a:r>
            <a:r>
              <a:rPr sz="1900" spc="-9" dirty="0">
                <a:latin typeface="Arial"/>
                <a:cs typeface="Arial"/>
              </a:rPr>
              <a:t>resu</a:t>
            </a:r>
            <a:r>
              <a:rPr sz="1900" spc="-14" dirty="0">
                <a:latin typeface="Arial"/>
                <a:cs typeface="Arial"/>
              </a:rPr>
              <a:t>l</a:t>
            </a:r>
            <a:r>
              <a:rPr sz="1900" spc="0" dirty="0">
                <a:latin typeface="Arial"/>
                <a:cs typeface="Arial"/>
              </a:rPr>
              <a:t>t</a:t>
            </a:r>
            <a:r>
              <a:rPr sz="1900" spc="-76" dirty="0">
                <a:latin typeface="Arial"/>
                <a:cs typeface="Arial"/>
              </a:rPr>
              <a:t> </a:t>
            </a:r>
            <a:r>
              <a:rPr sz="1900" spc="-9" dirty="0">
                <a:latin typeface="Arial"/>
                <a:cs typeface="Arial"/>
              </a:rPr>
              <a:t>o</a:t>
            </a:r>
            <a:r>
              <a:rPr sz="1900" spc="0" dirty="0">
                <a:latin typeface="Arial"/>
                <a:cs typeface="Arial"/>
              </a:rPr>
              <a:t>f</a:t>
            </a:r>
            <a:r>
              <a:rPr sz="1900" spc="-35" dirty="0">
                <a:latin typeface="Arial"/>
                <a:cs typeface="Arial"/>
              </a:rPr>
              <a:t> </a:t>
            </a:r>
            <a:r>
              <a:rPr sz="1900" spc="-25" dirty="0">
                <a:latin typeface="Arial"/>
                <a:cs typeface="Arial"/>
              </a:rPr>
              <a:t>takin</a:t>
            </a:r>
            <a:r>
              <a:rPr sz="1900" spc="0" dirty="0">
                <a:latin typeface="Arial"/>
                <a:cs typeface="Arial"/>
              </a:rPr>
              <a:t>g</a:t>
            </a:r>
            <a:r>
              <a:rPr sz="1900" spc="-75" dirty="0">
                <a:latin typeface="Arial"/>
                <a:cs typeface="Arial"/>
              </a:rPr>
              <a:t> </a:t>
            </a:r>
            <a:r>
              <a:rPr sz="1900" spc="0" dirty="0">
                <a:latin typeface="Arial"/>
                <a:cs typeface="Arial"/>
              </a:rPr>
              <a:t>a</a:t>
            </a:r>
            <a:r>
              <a:rPr sz="1900" spc="-10" dirty="0">
                <a:latin typeface="Arial"/>
                <a:cs typeface="Arial"/>
              </a:rPr>
              <a:t> </a:t>
            </a:r>
            <a:r>
              <a:rPr sz="1900" spc="-19" dirty="0">
                <a:latin typeface="Arial"/>
                <a:cs typeface="Arial"/>
              </a:rPr>
              <a:t>dot be</a:t>
            </a:r>
            <a:r>
              <a:rPr sz="1900" spc="-25" dirty="0">
                <a:latin typeface="Arial"/>
                <a:cs typeface="Arial"/>
              </a:rPr>
              <a:t>t</a:t>
            </a:r>
            <a:r>
              <a:rPr sz="1900" spc="-34" dirty="0">
                <a:latin typeface="Arial"/>
                <a:cs typeface="Arial"/>
              </a:rPr>
              <a:t>w</a:t>
            </a:r>
            <a:r>
              <a:rPr sz="1900" spc="-25" dirty="0">
                <a:latin typeface="Arial"/>
                <a:cs typeface="Arial"/>
              </a:rPr>
              <a:t>e</a:t>
            </a:r>
            <a:r>
              <a:rPr sz="1900" spc="-19" dirty="0">
                <a:latin typeface="Arial"/>
                <a:cs typeface="Arial"/>
              </a:rPr>
              <a:t>e</a:t>
            </a:r>
            <a:r>
              <a:rPr sz="1900" spc="0" dirty="0">
                <a:latin typeface="Arial"/>
                <a:cs typeface="Arial"/>
              </a:rPr>
              <a:t>n</a:t>
            </a:r>
            <a:r>
              <a:rPr sz="1900" spc="-96" dirty="0">
                <a:latin typeface="Arial"/>
                <a:cs typeface="Arial"/>
              </a:rPr>
              <a:t> </a:t>
            </a:r>
            <a:r>
              <a:rPr sz="1900" spc="0" dirty="0">
                <a:latin typeface="Arial"/>
                <a:cs typeface="Arial"/>
              </a:rPr>
              <a:t>a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spc="-4" dirty="0">
                <a:latin typeface="Arial"/>
                <a:cs typeface="Arial"/>
              </a:rPr>
              <a:t>r</a:t>
            </a:r>
            <a:r>
              <a:rPr sz="1900" spc="-19" dirty="0">
                <a:latin typeface="Arial"/>
                <a:cs typeface="Arial"/>
              </a:rPr>
              <a:t>o</a:t>
            </a:r>
            <a:r>
              <a:rPr sz="1900" spc="0" dirty="0">
                <a:latin typeface="Arial"/>
                <a:cs typeface="Arial"/>
              </a:rPr>
              <a:t>w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spc="-19" dirty="0">
                <a:latin typeface="Arial"/>
                <a:cs typeface="Arial"/>
              </a:rPr>
              <a:t>o</a:t>
            </a:r>
            <a:r>
              <a:rPr sz="1900" spc="0" dirty="0">
                <a:latin typeface="Arial"/>
                <a:cs typeface="Arial"/>
              </a:rPr>
              <a:t>f</a:t>
            </a:r>
            <a:r>
              <a:rPr sz="1900" spc="-65" dirty="0">
                <a:latin typeface="Arial"/>
                <a:cs typeface="Arial"/>
              </a:rPr>
              <a:t> </a:t>
            </a:r>
            <a:r>
              <a:rPr sz="1900" spc="0" dirty="0">
                <a:latin typeface="Arial"/>
                <a:cs typeface="Arial"/>
              </a:rPr>
              <a:t>W</a:t>
            </a:r>
            <a:r>
              <a:rPr sz="1900" spc="-67" dirty="0">
                <a:latin typeface="Arial"/>
                <a:cs typeface="Arial"/>
              </a:rPr>
              <a:t> </a:t>
            </a:r>
            <a:r>
              <a:rPr sz="1900" spc="-19" dirty="0">
                <a:latin typeface="Arial"/>
                <a:cs typeface="Arial"/>
              </a:rPr>
              <a:t>an</a:t>
            </a:r>
            <a:r>
              <a:rPr sz="1900" spc="0" dirty="0">
                <a:latin typeface="Arial"/>
                <a:cs typeface="Arial"/>
              </a:rPr>
              <a:t>d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77627" y="4453209"/>
            <a:ext cx="962086" cy="5450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6118">
              <a:lnSpc>
                <a:spcPts val="2039"/>
              </a:lnSpc>
              <a:spcBef>
                <a:spcPts val="102"/>
              </a:spcBef>
            </a:pPr>
            <a:r>
              <a:rPr sz="1900" spc="-25" dirty="0">
                <a:latin typeface="Arial"/>
                <a:cs typeface="Arial"/>
              </a:rPr>
              <a:t>p</a:t>
            </a:r>
            <a:r>
              <a:rPr sz="1900" spc="-19" dirty="0">
                <a:latin typeface="Arial"/>
                <a:cs typeface="Arial"/>
              </a:rPr>
              <a:t>r</a:t>
            </a:r>
            <a:r>
              <a:rPr sz="1900" spc="-25" dirty="0">
                <a:latin typeface="Arial"/>
                <a:cs typeface="Arial"/>
              </a:rPr>
              <a:t>oduc</a:t>
            </a:r>
            <a:r>
              <a:rPr sz="1900" spc="0" dirty="0">
                <a:latin typeface="Arial"/>
                <a:cs typeface="Arial"/>
              </a:rPr>
              <a:t>t</a:t>
            </a:r>
            <a:endParaRPr sz="1900">
              <a:latin typeface="Arial"/>
              <a:cs typeface="Arial"/>
            </a:endParaRPr>
          </a:p>
          <a:p>
            <a:pPr marL="29464">
              <a:lnSpc>
                <a:spcPct val="95825"/>
              </a:lnSpc>
            </a:pPr>
            <a:r>
              <a:rPr sz="1900" spc="-25" dirty="0">
                <a:latin typeface="Arial"/>
                <a:cs typeface="Arial"/>
              </a:rPr>
              <a:t>t</a:t>
            </a:r>
            <a:r>
              <a:rPr sz="1900" spc="-19" dirty="0">
                <a:latin typeface="Arial"/>
                <a:cs typeface="Arial"/>
              </a:rPr>
              <a:t>h</a:t>
            </a:r>
            <a:r>
              <a:rPr sz="1900" spc="0" dirty="0">
                <a:latin typeface="Arial"/>
                <a:cs typeface="Arial"/>
              </a:rPr>
              <a:t>e</a:t>
            </a:r>
            <a:r>
              <a:rPr sz="1900" spc="-196" dirty="0">
                <a:latin typeface="Arial"/>
                <a:cs typeface="Arial"/>
              </a:rPr>
              <a:t> </a:t>
            </a:r>
            <a:r>
              <a:rPr sz="1900" spc="-25" dirty="0">
                <a:latin typeface="Arial"/>
                <a:cs typeface="Arial"/>
              </a:rPr>
              <a:t>i</a:t>
            </a:r>
            <a:r>
              <a:rPr sz="1900" spc="-19" dirty="0">
                <a:latin typeface="Arial"/>
                <a:cs typeface="Arial"/>
              </a:rPr>
              <a:t>npu</a:t>
            </a:r>
            <a:r>
              <a:rPr sz="1900" spc="0" dirty="0">
                <a:latin typeface="Arial"/>
                <a:cs typeface="Arial"/>
              </a:rPr>
              <a:t>t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91018" y="5012517"/>
            <a:ext cx="3502503" cy="2661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spc="-4" dirty="0">
                <a:latin typeface="Arial"/>
                <a:cs typeface="Arial"/>
              </a:rPr>
              <a:t>(</a:t>
            </a:r>
            <a:r>
              <a:rPr sz="1900" spc="0" dirty="0">
                <a:latin typeface="Arial"/>
                <a:cs typeface="Arial"/>
              </a:rPr>
              <a:t>a</a:t>
            </a:r>
            <a:r>
              <a:rPr sz="1900" spc="-36" dirty="0">
                <a:latin typeface="Arial"/>
                <a:cs typeface="Arial"/>
              </a:rPr>
              <a:t> </a:t>
            </a:r>
            <a:r>
              <a:rPr sz="1900" spc="-19" dirty="0">
                <a:latin typeface="Arial"/>
                <a:cs typeface="Arial"/>
              </a:rPr>
              <a:t>3072</a:t>
            </a:r>
            <a:r>
              <a:rPr sz="1900" spc="-4" dirty="0">
                <a:latin typeface="Arial"/>
                <a:cs typeface="Arial"/>
              </a:rPr>
              <a:t>-</a:t>
            </a:r>
            <a:r>
              <a:rPr sz="1900" spc="-19" dirty="0">
                <a:latin typeface="Arial"/>
                <a:cs typeface="Arial"/>
              </a:rPr>
              <a:t>d</a:t>
            </a:r>
            <a:r>
              <a:rPr sz="1900" spc="-25" dirty="0">
                <a:latin typeface="Arial"/>
                <a:cs typeface="Arial"/>
              </a:rPr>
              <a:t>i</a:t>
            </a:r>
            <a:r>
              <a:rPr sz="1900" spc="-29" dirty="0">
                <a:latin typeface="Arial"/>
                <a:cs typeface="Arial"/>
              </a:rPr>
              <a:t>m</a:t>
            </a:r>
            <a:r>
              <a:rPr sz="1900" spc="-19" dirty="0">
                <a:latin typeface="Arial"/>
                <a:cs typeface="Arial"/>
              </a:rPr>
              <a:t>en</a:t>
            </a:r>
            <a:r>
              <a:rPr sz="1900" spc="-25" dirty="0">
                <a:latin typeface="Arial"/>
                <a:cs typeface="Arial"/>
              </a:rPr>
              <a:t>si</a:t>
            </a:r>
            <a:r>
              <a:rPr sz="1900" spc="-19" dirty="0">
                <a:latin typeface="Arial"/>
                <a:cs typeface="Arial"/>
              </a:rPr>
              <a:t>on</a:t>
            </a:r>
            <a:r>
              <a:rPr sz="1900" spc="-25" dirty="0">
                <a:latin typeface="Arial"/>
                <a:cs typeface="Arial"/>
              </a:rPr>
              <a:t>a</a:t>
            </a:r>
            <a:r>
              <a:rPr sz="1900" spc="0" dirty="0">
                <a:latin typeface="Arial"/>
                <a:cs typeface="Arial"/>
              </a:rPr>
              <a:t>l</a:t>
            </a:r>
            <a:r>
              <a:rPr sz="1900" spc="-174" dirty="0">
                <a:latin typeface="Arial"/>
                <a:cs typeface="Arial"/>
              </a:rPr>
              <a:t> </a:t>
            </a:r>
            <a:r>
              <a:rPr sz="1900" spc="-19" dirty="0">
                <a:latin typeface="Arial"/>
                <a:cs typeface="Arial"/>
              </a:rPr>
              <a:t>do</a:t>
            </a:r>
            <a:r>
              <a:rPr sz="1900" spc="0" dirty="0">
                <a:latin typeface="Arial"/>
                <a:cs typeface="Arial"/>
              </a:rPr>
              <a:t>t</a:t>
            </a:r>
            <a:r>
              <a:rPr sz="1900" spc="-176" dirty="0">
                <a:latin typeface="Arial"/>
                <a:cs typeface="Arial"/>
              </a:rPr>
              <a:t> </a:t>
            </a:r>
            <a:r>
              <a:rPr sz="1900" spc="-19" dirty="0">
                <a:latin typeface="Arial"/>
                <a:cs typeface="Arial"/>
              </a:rPr>
              <a:t>p</a:t>
            </a:r>
            <a:r>
              <a:rPr sz="1900" spc="-4" dirty="0">
                <a:latin typeface="Arial"/>
                <a:cs typeface="Arial"/>
              </a:rPr>
              <a:t>r</a:t>
            </a:r>
            <a:r>
              <a:rPr sz="1900" spc="-19" dirty="0">
                <a:latin typeface="Arial"/>
                <a:cs typeface="Arial"/>
              </a:rPr>
              <a:t>odu</a:t>
            </a:r>
            <a:r>
              <a:rPr sz="1900" spc="-25" dirty="0">
                <a:latin typeface="Arial"/>
                <a:cs typeface="Arial"/>
              </a:rPr>
              <a:t>ct</a:t>
            </a:r>
            <a:r>
              <a:rPr sz="1900" spc="0" dirty="0">
                <a:latin typeface="Arial"/>
                <a:cs typeface="Arial"/>
              </a:rPr>
              <a:t>)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99932" y="3137941"/>
            <a:ext cx="2243328" cy="281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518159" y="3137941"/>
            <a:ext cx="3617976" cy="281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1421892" y="2892552"/>
            <a:ext cx="284734" cy="2686304"/>
          </a:xfrm>
          <a:custGeom>
            <a:avLst/>
            <a:gdLst/>
            <a:ahLst/>
            <a:cxnLst/>
            <a:rect l="l" t="t" r="r" b="b"/>
            <a:pathLst>
              <a:path w="284734" h="2686304">
                <a:moveTo>
                  <a:pt x="0" y="2686304"/>
                </a:moveTo>
                <a:lnTo>
                  <a:pt x="284734" y="2686304"/>
                </a:lnTo>
                <a:lnTo>
                  <a:pt x="284734" y="0"/>
                </a:lnTo>
                <a:lnTo>
                  <a:pt x="0" y="0"/>
                </a:lnTo>
                <a:lnTo>
                  <a:pt x="0" y="2686304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06880" y="1900427"/>
            <a:ext cx="990345" cy="3677285"/>
          </a:xfrm>
          <a:custGeom>
            <a:avLst/>
            <a:gdLst/>
            <a:ahLst/>
            <a:cxnLst/>
            <a:rect l="l" t="t" r="r" b="b"/>
            <a:pathLst>
              <a:path w="990345" h="3677285">
                <a:moveTo>
                  <a:pt x="990345" y="0"/>
                </a:moveTo>
                <a:lnTo>
                  <a:pt x="0" y="990981"/>
                </a:lnTo>
                <a:lnTo>
                  <a:pt x="0" y="3677285"/>
                </a:lnTo>
                <a:lnTo>
                  <a:pt x="990345" y="2686304"/>
                </a:lnTo>
                <a:lnTo>
                  <a:pt x="990345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21892" y="1900427"/>
            <a:ext cx="1275080" cy="991870"/>
          </a:xfrm>
          <a:custGeom>
            <a:avLst/>
            <a:gdLst/>
            <a:ahLst/>
            <a:cxnLst/>
            <a:rect l="l" t="t" r="r" b="b"/>
            <a:pathLst>
              <a:path w="1275080" h="991870">
                <a:moveTo>
                  <a:pt x="1275080" y="0"/>
                </a:moveTo>
                <a:lnTo>
                  <a:pt x="990854" y="0"/>
                </a:lnTo>
                <a:lnTo>
                  <a:pt x="0" y="991870"/>
                </a:lnTo>
                <a:lnTo>
                  <a:pt x="284226" y="991870"/>
                </a:lnTo>
                <a:lnTo>
                  <a:pt x="1275080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21892" y="1900427"/>
            <a:ext cx="1275080" cy="3677285"/>
          </a:xfrm>
          <a:custGeom>
            <a:avLst/>
            <a:gdLst/>
            <a:ahLst/>
            <a:cxnLst/>
            <a:rect l="l" t="t" r="r" b="b"/>
            <a:pathLst>
              <a:path w="1275080" h="3677285">
                <a:moveTo>
                  <a:pt x="0" y="990981"/>
                </a:moveTo>
                <a:lnTo>
                  <a:pt x="990854" y="0"/>
                </a:lnTo>
                <a:lnTo>
                  <a:pt x="1275080" y="0"/>
                </a:lnTo>
                <a:lnTo>
                  <a:pt x="1275080" y="2686304"/>
                </a:lnTo>
                <a:lnTo>
                  <a:pt x="284226" y="3677285"/>
                </a:lnTo>
                <a:lnTo>
                  <a:pt x="0" y="3677285"/>
                </a:lnTo>
                <a:lnTo>
                  <a:pt x="0" y="990981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21892" y="1900427"/>
            <a:ext cx="1275080" cy="990981"/>
          </a:xfrm>
          <a:custGeom>
            <a:avLst/>
            <a:gdLst/>
            <a:ahLst/>
            <a:cxnLst/>
            <a:rect l="l" t="t" r="r" b="b"/>
            <a:pathLst>
              <a:path w="1275080" h="990981">
                <a:moveTo>
                  <a:pt x="0" y="990981"/>
                </a:moveTo>
                <a:lnTo>
                  <a:pt x="284226" y="990981"/>
                </a:lnTo>
                <a:lnTo>
                  <a:pt x="127508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06880" y="2892552"/>
            <a:ext cx="0" cy="2686304"/>
          </a:xfrm>
          <a:custGeom>
            <a:avLst/>
            <a:gdLst/>
            <a:ahLst/>
            <a:cxnLst/>
            <a:rect l="l" t="t" r="r" b="b"/>
            <a:pathLst>
              <a:path h="2686304">
                <a:moveTo>
                  <a:pt x="0" y="0"/>
                </a:moveTo>
                <a:lnTo>
                  <a:pt x="0" y="268630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1295" y="160807"/>
            <a:ext cx="4476620" cy="635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990"/>
              </a:lnSpc>
              <a:spcBef>
                <a:spcPts val="249"/>
              </a:spcBef>
            </a:pPr>
            <a:r>
              <a:rPr sz="7200" spc="-25" baseline="3413" dirty="0">
                <a:latin typeface="Calibri Light"/>
                <a:cs typeface="Calibri Light"/>
              </a:rPr>
              <a:t>C</a:t>
            </a:r>
            <a:r>
              <a:rPr sz="7200" spc="-19" baseline="3413" dirty="0">
                <a:latin typeface="Calibri Light"/>
                <a:cs typeface="Calibri Light"/>
              </a:rPr>
              <a:t>on</a:t>
            </a:r>
            <a:r>
              <a:rPr sz="7200" spc="-25" baseline="3413" dirty="0">
                <a:latin typeface="Calibri Light"/>
                <a:cs typeface="Calibri Light"/>
              </a:rPr>
              <a:t>v</a:t>
            </a:r>
            <a:r>
              <a:rPr sz="7200" spc="-19" baseline="3413" dirty="0">
                <a:latin typeface="Calibri Light"/>
                <a:cs typeface="Calibri Light"/>
              </a:rPr>
              <a:t>o</a:t>
            </a:r>
            <a:r>
              <a:rPr sz="7200" spc="-25" baseline="3413" dirty="0">
                <a:latin typeface="Calibri Light"/>
                <a:cs typeface="Calibri Light"/>
              </a:rPr>
              <a:t>l</a:t>
            </a:r>
            <a:r>
              <a:rPr sz="7200" spc="-19" baseline="3413" dirty="0">
                <a:latin typeface="Calibri Light"/>
                <a:cs typeface="Calibri Light"/>
              </a:rPr>
              <a:t>u</a:t>
            </a:r>
            <a:r>
              <a:rPr sz="7200" spc="-29" baseline="3413" dirty="0">
                <a:latin typeface="Calibri Light"/>
                <a:cs typeface="Calibri Light"/>
              </a:rPr>
              <a:t>t</a:t>
            </a:r>
            <a:r>
              <a:rPr sz="7200" spc="-25" baseline="3413" dirty="0">
                <a:latin typeface="Calibri Light"/>
                <a:cs typeface="Calibri Light"/>
              </a:rPr>
              <a:t>i</a:t>
            </a:r>
            <a:r>
              <a:rPr sz="7200" spc="-19" baseline="3413" dirty="0">
                <a:latin typeface="Calibri Light"/>
                <a:cs typeface="Calibri Light"/>
              </a:rPr>
              <a:t>o</a:t>
            </a:r>
            <a:r>
              <a:rPr sz="7200" spc="0" baseline="3413" dirty="0">
                <a:latin typeface="Calibri Light"/>
                <a:cs typeface="Calibri Light"/>
              </a:rPr>
              <a:t>n</a:t>
            </a:r>
            <a:r>
              <a:rPr sz="7200" spc="-159" baseline="3413" dirty="0">
                <a:latin typeface="Calibri Light"/>
                <a:cs typeface="Calibri Light"/>
              </a:rPr>
              <a:t> </a:t>
            </a:r>
            <a:r>
              <a:rPr sz="7200" spc="-34" baseline="3413" dirty="0">
                <a:latin typeface="Calibri Light"/>
                <a:cs typeface="Calibri Light"/>
              </a:rPr>
              <a:t>L</a:t>
            </a:r>
            <a:r>
              <a:rPr sz="7200" spc="-39" baseline="3413" dirty="0">
                <a:latin typeface="Calibri Light"/>
                <a:cs typeface="Calibri Light"/>
              </a:rPr>
              <a:t>a</a:t>
            </a:r>
            <a:r>
              <a:rPr sz="7200" spc="-44" baseline="3413" dirty="0">
                <a:latin typeface="Calibri Light"/>
                <a:cs typeface="Calibri Light"/>
              </a:rPr>
              <a:t>y</a:t>
            </a:r>
            <a:r>
              <a:rPr sz="7200" spc="-34" baseline="3413" dirty="0">
                <a:latin typeface="Calibri Light"/>
                <a:cs typeface="Calibri Light"/>
              </a:rPr>
              <a:t>e</a:t>
            </a:r>
            <a:r>
              <a:rPr sz="7200" spc="0" baseline="3413" dirty="0">
                <a:latin typeface="Calibri Light"/>
                <a:cs typeface="Calibri Light"/>
              </a:rPr>
              <a:t>r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3172" y="1264761"/>
            <a:ext cx="1615596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latin typeface="Arial"/>
                <a:cs typeface="Arial"/>
              </a:rPr>
              <a:t>32</a:t>
            </a:r>
            <a:r>
              <a:rPr sz="3200" spc="0" dirty="0">
                <a:latin typeface="Arial"/>
                <a:cs typeface="Arial"/>
              </a:rPr>
              <a:t>x</a:t>
            </a:r>
            <a:r>
              <a:rPr sz="3200" spc="-19" dirty="0">
                <a:latin typeface="Arial"/>
                <a:cs typeface="Arial"/>
              </a:rPr>
              <a:t>3</a:t>
            </a:r>
            <a:r>
              <a:rPr sz="3200" spc="-14" dirty="0">
                <a:latin typeface="Arial"/>
                <a:cs typeface="Arial"/>
              </a:rPr>
              <a:t>2</a:t>
            </a:r>
            <a:r>
              <a:rPr sz="3200" spc="0" dirty="0">
                <a:latin typeface="Arial"/>
                <a:cs typeface="Arial"/>
              </a:rPr>
              <a:t>x3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36850" y="1264761"/>
            <a:ext cx="166252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latin typeface="Arial"/>
                <a:cs typeface="Arial"/>
              </a:rPr>
              <a:t>imag</a:t>
            </a:r>
            <a:r>
              <a:rPr sz="3200" spc="0" dirty="0">
                <a:latin typeface="Arial"/>
                <a:cs typeface="Arial"/>
              </a:rPr>
              <a:t>e</a:t>
            </a:r>
            <a:r>
              <a:rPr sz="3200" spc="-74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-&gt;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24299" y="1264761"/>
            <a:ext cx="1658321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latin typeface="Arial"/>
                <a:cs typeface="Arial"/>
              </a:rPr>
              <a:t>p</a:t>
            </a:r>
            <a:r>
              <a:rPr sz="3200" spc="-9" dirty="0">
                <a:latin typeface="Arial"/>
                <a:cs typeface="Arial"/>
              </a:rPr>
              <a:t>r</a:t>
            </a:r>
            <a:r>
              <a:rPr sz="3200" spc="-14" dirty="0">
                <a:latin typeface="Arial"/>
                <a:cs typeface="Arial"/>
              </a:rPr>
              <a:t>e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19" dirty="0">
                <a:latin typeface="Arial"/>
                <a:cs typeface="Arial"/>
              </a:rPr>
              <a:t>er</a:t>
            </a:r>
            <a:r>
              <a:rPr sz="3200" spc="0" dirty="0">
                <a:latin typeface="Arial"/>
                <a:cs typeface="Arial"/>
              </a:rPr>
              <a:t>ve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7905" y="1264761"/>
            <a:ext cx="1261179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spat</a:t>
            </a:r>
            <a:r>
              <a:rPr sz="3200" spc="-9" dirty="0">
                <a:latin typeface="Arial"/>
                <a:cs typeface="Arial"/>
              </a:rPr>
              <a:t>i</a:t>
            </a:r>
            <a:r>
              <a:rPr sz="3200" spc="0" dirty="0">
                <a:latin typeface="Arial"/>
                <a:cs typeface="Arial"/>
              </a:rPr>
              <a:t>al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62825" y="1264761"/>
            <a:ext cx="1664425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struc</a:t>
            </a:r>
            <a:r>
              <a:rPr sz="3200" spc="-19" dirty="0">
                <a:latin typeface="Arial"/>
                <a:cs typeface="Arial"/>
              </a:rPr>
              <a:t>t</a:t>
            </a:r>
            <a:r>
              <a:rPr sz="3200" spc="0" dirty="0">
                <a:latin typeface="Arial"/>
                <a:cs typeface="Arial"/>
              </a:rPr>
              <a:t>u</a:t>
            </a:r>
            <a:r>
              <a:rPr sz="3200" spc="-14" dirty="0">
                <a:latin typeface="Arial"/>
                <a:cs typeface="Arial"/>
              </a:rPr>
              <a:t>r</a:t>
            </a:r>
            <a:r>
              <a:rPr sz="3200" spc="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52927" y="2961163"/>
            <a:ext cx="90017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he</a:t>
            </a:r>
            <a:r>
              <a:rPr sz="2400" spc="-9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ght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98826" y="3040164"/>
            <a:ext cx="40949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92730" y="4982622"/>
            <a:ext cx="77881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solidFill>
                  <a:srgbClr val="0000FF"/>
                </a:solidFill>
                <a:latin typeface="Arial"/>
                <a:cs typeface="Arial"/>
              </a:rPr>
              <a:t>wi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2400" spc="-4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0295" y="5094763"/>
            <a:ext cx="832115" cy="772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8940" marR="26427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92"/>
              </a:spcBef>
            </a:pPr>
            <a:r>
              <a:rPr sz="2400" spc="-4" dirty="0">
                <a:solidFill>
                  <a:srgbClr val="0000FF"/>
                </a:solidFill>
                <a:latin typeface="Arial"/>
                <a:cs typeface="Arial"/>
              </a:rPr>
              <a:t>dep</a:t>
            </a:r>
            <a:r>
              <a:rPr sz="2400" spc="-9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6022" y="5616555"/>
            <a:ext cx="2405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21892" y="2892552"/>
            <a:ext cx="284987" cy="2686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1799844" y="3063240"/>
            <a:ext cx="267995" cy="2495804"/>
          </a:xfrm>
          <a:custGeom>
            <a:avLst/>
            <a:gdLst/>
            <a:ahLst/>
            <a:cxnLst/>
            <a:rect l="l" t="t" r="r" b="b"/>
            <a:pathLst>
              <a:path w="267995" h="2495804">
                <a:moveTo>
                  <a:pt x="0" y="2495804"/>
                </a:moveTo>
                <a:lnTo>
                  <a:pt x="267995" y="2495804"/>
                </a:lnTo>
                <a:lnTo>
                  <a:pt x="267995" y="0"/>
                </a:lnTo>
                <a:lnTo>
                  <a:pt x="0" y="0"/>
                </a:lnTo>
                <a:lnTo>
                  <a:pt x="0" y="2495804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69592" y="2130552"/>
            <a:ext cx="915669" cy="3428746"/>
          </a:xfrm>
          <a:custGeom>
            <a:avLst/>
            <a:gdLst/>
            <a:ahLst/>
            <a:cxnLst/>
            <a:rect l="l" t="t" r="r" b="b"/>
            <a:pathLst>
              <a:path w="915669" h="3428746">
                <a:moveTo>
                  <a:pt x="915669" y="0"/>
                </a:moveTo>
                <a:lnTo>
                  <a:pt x="0" y="924051"/>
                </a:lnTo>
                <a:lnTo>
                  <a:pt x="0" y="3428746"/>
                </a:lnTo>
                <a:lnTo>
                  <a:pt x="915669" y="2504694"/>
                </a:lnTo>
                <a:lnTo>
                  <a:pt x="915669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99844" y="2130552"/>
            <a:ext cx="1185164" cy="932307"/>
          </a:xfrm>
          <a:custGeom>
            <a:avLst/>
            <a:gdLst/>
            <a:ahLst/>
            <a:cxnLst/>
            <a:rect l="l" t="t" r="r" b="b"/>
            <a:pathLst>
              <a:path w="1185164" h="932307">
                <a:moveTo>
                  <a:pt x="1185164" y="0"/>
                </a:moveTo>
                <a:lnTo>
                  <a:pt x="921004" y="0"/>
                </a:lnTo>
                <a:lnTo>
                  <a:pt x="0" y="932307"/>
                </a:lnTo>
                <a:lnTo>
                  <a:pt x="264160" y="932307"/>
                </a:lnTo>
                <a:lnTo>
                  <a:pt x="1185164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07464" y="2139696"/>
            <a:ext cx="1185164" cy="3427222"/>
          </a:xfrm>
          <a:custGeom>
            <a:avLst/>
            <a:gdLst/>
            <a:ahLst/>
            <a:cxnLst/>
            <a:rect l="l" t="t" r="r" b="b"/>
            <a:pathLst>
              <a:path w="1185164" h="3427222">
                <a:moveTo>
                  <a:pt x="0" y="923543"/>
                </a:moveTo>
                <a:lnTo>
                  <a:pt x="921004" y="0"/>
                </a:lnTo>
                <a:lnTo>
                  <a:pt x="1185164" y="0"/>
                </a:lnTo>
                <a:lnTo>
                  <a:pt x="1185164" y="2503551"/>
                </a:lnTo>
                <a:lnTo>
                  <a:pt x="264160" y="3427222"/>
                </a:lnTo>
                <a:lnTo>
                  <a:pt x="0" y="3427222"/>
                </a:lnTo>
                <a:lnTo>
                  <a:pt x="0" y="923543"/>
                </a:lnTo>
                <a:close/>
              </a:path>
            </a:pathLst>
          </a:custGeom>
          <a:ln w="23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07464" y="2139696"/>
            <a:ext cx="1185164" cy="931544"/>
          </a:xfrm>
          <a:custGeom>
            <a:avLst/>
            <a:gdLst/>
            <a:ahLst/>
            <a:cxnLst/>
            <a:rect l="l" t="t" r="r" b="b"/>
            <a:pathLst>
              <a:path w="1185164" h="931544">
                <a:moveTo>
                  <a:pt x="0" y="931544"/>
                </a:moveTo>
                <a:lnTo>
                  <a:pt x="264160" y="931544"/>
                </a:lnTo>
                <a:lnTo>
                  <a:pt x="1185164" y="0"/>
                </a:lnTo>
              </a:path>
            </a:pathLst>
          </a:custGeom>
          <a:ln w="23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77212" y="3070860"/>
            <a:ext cx="0" cy="2497328"/>
          </a:xfrm>
          <a:custGeom>
            <a:avLst/>
            <a:gdLst/>
            <a:ahLst/>
            <a:cxnLst/>
            <a:rect l="l" t="t" r="r" b="b"/>
            <a:pathLst>
              <a:path h="2497328">
                <a:moveTo>
                  <a:pt x="0" y="0"/>
                </a:moveTo>
                <a:lnTo>
                  <a:pt x="0" y="2497328"/>
                </a:lnTo>
              </a:path>
            </a:pathLst>
          </a:custGeom>
          <a:ln w="23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23560" y="3410673"/>
            <a:ext cx="173558" cy="837603"/>
          </a:xfrm>
          <a:custGeom>
            <a:avLst/>
            <a:gdLst/>
            <a:ahLst/>
            <a:cxnLst/>
            <a:rect l="l" t="t" r="r" b="b"/>
            <a:pathLst>
              <a:path w="173558" h="837603">
                <a:moveTo>
                  <a:pt x="0" y="837603"/>
                </a:moveTo>
                <a:lnTo>
                  <a:pt x="173558" y="837603"/>
                </a:lnTo>
                <a:lnTo>
                  <a:pt x="173558" y="0"/>
                </a:lnTo>
                <a:lnTo>
                  <a:pt x="0" y="0"/>
                </a:lnTo>
                <a:lnTo>
                  <a:pt x="0" y="837603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97296" y="3221736"/>
            <a:ext cx="188849" cy="1026540"/>
          </a:xfrm>
          <a:custGeom>
            <a:avLst/>
            <a:gdLst/>
            <a:ahLst/>
            <a:cxnLst/>
            <a:rect l="l" t="t" r="r" b="b"/>
            <a:pathLst>
              <a:path w="188849" h="1026540">
                <a:moveTo>
                  <a:pt x="188849" y="0"/>
                </a:moveTo>
                <a:lnTo>
                  <a:pt x="0" y="190118"/>
                </a:lnTo>
                <a:lnTo>
                  <a:pt x="0" y="1026540"/>
                </a:lnTo>
                <a:lnTo>
                  <a:pt x="188849" y="836549"/>
                </a:lnTo>
                <a:lnTo>
                  <a:pt x="188849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23560" y="3221736"/>
            <a:ext cx="364109" cy="188849"/>
          </a:xfrm>
          <a:custGeom>
            <a:avLst/>
            <a:gdLst/>
            <a:ahLst/>
            <a:cxnLst/>
            <a:rect l="l" t="t" r="r" b="b"/>
            <a:pathLst>
              <a:path w="364109" h="188849">
                <a:moveTo>
                  <a:pt x="364109" y="0"/>
                </a:moveTo>
                <a:lnTo>
                  <a:pt x="194310" y="0"/>
                </a:lnTo>
                <a:lnTo>
                  <a:pt x="0" y="188849"/>
                </a:lnTo>
                <a:lnTo>
                  <a:pt x="169672" y="188849"/>
                </a:lnTo>
                <a:lnTo>
                  <a:pt x="364109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31180" y="3229355"/>
            <a:ext cx="364109" cy="1026541"/>
          </a:xfrm>
          <a:custGeom>
            <a:avLst/>
            <a:gdLst/>
            <a:ahLst/>
            <a:cxnLst/>
            <a:rect l="l" t="t" r="r" b="b"/>
            <a:pathLst>
              <a:path w="364109" h="1026541">
                <a:moveTo>
                  <a:pt x="0" y="190119"/>
                </a:moveTo>
                <a:lnTo>
                  <a:pt x="194310" y="0"/>
                </a:lnTo>
                <a:lnTo>
                  <a:pt x="364109" y="0"/>
                </a:lnTo>
                <a:lnTo>
                  <a:pt x="364109" y="836549"/>
                </a:lnTo>
                <a:lnTo>
                  <a:pt x="169672" y="1026541"/>
                </a:lnTo>
                <a:lnTo>
                  <a:pt x="0" y="1026541"/>
                </a:lnTo>
                <a:lnTo>
                  <a:pt x="0" y="190119"/>
                </a:lnTo>
                <a:close/>
              </a:path>
            </a:pathLst>
          </a:custGeom>
          <a:ln w="23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31180" y="3229355"/>
            <a:ext cx="364109" cy="188976"/>
          </a:xfrm>
          <a:custGeom>
            <a:avLst/>
            <a:gdLst/>
            <a:ahLst/>
            <a:cxnLst/>
            <a:rect l="l" t="t" r="r" b="b"/>
            <a:pathLst>
              <a:path w="364109" h="188976">
                <a:moveTo>
                  <a:pt x="0" y="188976"/>
                </a:moveTo>
                <a:lnTo>
                  <a:pt x="169672" y="188976"/>
                </a:lnTo>
                <a:lnTo>
                  <a:pt x="364109" y="0"/>
                </a:lnTo>
              </a:path>
            </a:pathLst>
          </a:custGeom>
          <a:ln w="23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06440" y="3418332"/>
            <a:ext cx="0" cy="837564"/>
          </a:xfrm>
          <a:custGeom>
            <a:avLst/>
            <a:gdLst/>
            <a:ahLst/>
            <a:cxnLst/>
            <a:rect l="l" t="t" r="r" b="b"/>
            <a:pathLst>
              <a:path h="837564">
                <a:moveTo>
                  <a:pt x="0" y="0"/>
                </a:moveTo>
                <a:lnTo>
                  <a:pt x="0" y="837564"/>
                </a:lnTo>
              </a:path>
            </a:pathLst>
          </a:custGeom>
          <a:ln w="23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66420" y="507552"/>
            <a:ext cx="4647216" cy="590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650"/>
              </a:lnSpc>
              <a:spcBef>
                <a:spcPts val="232"/>
              </a:spcBef>
            </a:pPr>
            <a:r>
              <a:rPr sz="4450" spc="0" dirty="0">
                <a:latin typeface="Arial"/>
                <a:cs typeface="Arial"/>
              </a:rPr>
              <a:t>Convolut</a:t>
            </a:r>
            <a:r>
              <a:rPr sz="4450" spc="-19" dirty="0">
                <a:latin typeface="Arial"/>
                <a:cs typeface="Arial"/>
              </a:rPr>
              <a:t>i</a:t>
            </a:r>
            <a:r>
              <a:rPr sz="4450" spc="0" dirty="0">
                <a:latin typeface="Arial"/>
                <a:cs typeface="Arial"/>
              </a:rPr>
              <a:t>on</a:t>
            </a:r>
            <a:r>
              <a:rPr sz="4450" spc="-129" dirty="0">
                <a:latin typeface="Arial"/>
                <a:cs typeface="Arial"/>
              </a:rPr>
              <a:t> </a:t>
            </a:r>
            <a:r>
              <a:rPr sz="4450" spc="0" dirty="0">
                <a:latin typeface="Arial"/>
                <a:cs typeface="Arial"/>
              </a:rPr>
              <a:t>Layer</a:t>
            </a:r>
            <a:endParaRPr sz="4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01267" y="1536058"/>
            <a:ext cx="1507020" cy="4003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15"/>
              </a:lnSpc>
              <a:spcBef>
                <a:spcPts val="155"/>
              </a:spcBef>
            </a:pPr>
            <a:r>
              <a:rPr sz="2950" spc="9" dirty="0">
                <a:latin typeface="Arial"/>
                <a:cs typeface="Arial"/>
              </a:rPr>
              <a:t>32x32x</a:t>
            </a:r>
            <a:r>
              <a:rPr sz="2950" spc="0" dirty="0">
                <a:latin typeface="Arial"/>
                <a:cs typeface="Arial"/>
              </a:rPr>
              <a:t>3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23997" y="1536058"/>
            <a:ext cx="1108497" cy="4003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15"/>
              </a:lnSpc>
              <a:spcBef>
                <a:spcPts val="155"/>
              </a:spcBef>
            </a:pPr>
            <a:r>
              <a:rPr sz="2950" spc="14" dirty="0">
                <a:latin typeface="Arial"/>
                <a:cs typeface="Arial"/>
              </a:rPr>
              <a:t>i</a:t>
            </a:r>
            <a:r>
              <a:rPr sz="2950" spc="9" dirty="0">
                <a:latin typeface="Arial"/>
                <a:cs typeface="Arial"/>
              </a:rPr>
              <a:t>mag</a:t>
            </a:r>
            <a:r>
              <a:rPr sz="2950" spc="0" dirty="0">
                <a:latin typeface="Arial"/>
                <a:cs typeface="Arial"/>
              </a:rPr>
              <a:t>e</a:t>
            </a:r>
            <a:endParaRPr sz="2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62397" y="2576703"/>
            <a:ext cx="1087991" cy="400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20"/>
              </a:lnSpc>
              <a:spcBef>
                <a:spcPts val="156"/>
              </a:spcBef>
            </a:pPr>
            <a:r>
              <a:rPr sz="2950" spc="9" dirty="0">
                <a:latin typeface="Arial"/>
                <a:cs typeface="Arial"/>
              </a:rPr>
              <a:t>5x5x</a:t>
            </a:r>
            <a:r>
              <a:rPr sz="2950" spc="0" dirty="0">
                <a:latin typeface="Arial"/>
                <a:cs typeface="Arial"/>
              </a:rPr>
              <a:t>3</a:t>
            </a:r>
            <a:endParaRPr sz="2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66154" y="2576703"/>
            <a:ext cx="790450" cy="400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20"/>
              </a:lnSpc>
              <a:spcBef>
                <a:spcPts val="156"/>
              </a:spcBef>
            </a:pPr>
            <a:r>
              <a:rPr sz="2950" spc="0" dirty="0">
                <a:latin typeface="Arial"/>
                <a:cs typeface="Arial"/>
              </a:rPr>
              <a:t>filter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83433" y="3279971"/>
            <a:ext cx="381171" cy="304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14" dirty="0">
                <a:latin typeface="Arial"/>
                <a:cs typeface="Arial"/>
              </a:rPr>
              <a:t>32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34022" y="3863663"/>
            <a:ext cx="4292247" cy="9827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b="1" spc="9" dirty="0">
                <a:latin typeface="Arial"/>
                <a:cs typeface="Arial"/>
              </a:rPr>
              <a:t>Con</a:t>
            </a:r>
            <a:r>
              <a:rPr sz="2200" b="1" spc="14" dirty="0">
                <a:latin typeface="Arial"/>
                <a:cs typeface="Arial"/>
              </a:rPr>
              <a:t>v</a:t>
            </a:r>
            <a:r>
              <a:rPr sz="2200" b="1" spc="9" dirty="0">
                <a:latin typeface="Arial"/>
                <a:cs typeface="Arial"/>
              </a:rPr>
              <a:t>ol</a:t>
            </a:r>
            <a:r>
              <a:rPr sz="2200" b="1" spc="14" dirty="0">
                <a:latin typeface="Arial"/>
                <a:cs typeface="Arial"/>
              </a:rPr>
              <a:t>v</a:t>
            </a:r>
            <a:r>
              <a:rPr sz="2200" b="1" spc="0" dirty="0">
                <a:latin typeface="Arial"/>
                <a:cs typeface="Arial"/>
              </a:rPr>
              <a:t>e</a:t>
            </a:r>
            <a:r>
              <a:rPr sz="2200" b="1" spc="-57" dirty="0">
                <a:latin typeface="Arial"/>
                <a:cs typeface="Arial"/>
              </a:rPr>
              <a:t> </a:t>
            </a:r>
            <a:r>
              <a:rPr sz="2200" spc="9" dirty="0">
                <a:latin typeface="Arial"/>
                <a:cs typeface="Arial"/>
              </a:rPr>
              <a:t>t</a:t>
            </a:r>
            <a:r>
              <a:rPr sz="2200" spc="14" dirty="0">
                <a:latin typeface="Arial"/>
                <a:cs typeface="Arial"/>
              </a:rPr>
              <a:t>h</a:t>
            </a:r>
            <a:r>
              <a:rPr sz="2200" spc="0" dirty="0">
                <a:latin typeface="Arial"/>
                <a:cs typeface="Arial"/>
              </a:rPr>
              <a:t>e</a:t>
            </a:r>
            <a:r>
              <a:rPr sz="2200" spc="-14" dirty="0">
                <a:latin typeface="Arial"/>
                <a:cs typeface="Arial"/>
              </a:rPr>
              <a:t> </a:t>
            </a:r>
            <a:r>
              <a:rPr sz="2200" spc="0" dirty="0">
                <a:latin typeface="Arial"/>
                <a:cs typeface="Arial"/>
              </a:rPr>
              <a:t>fi</a:t>
            </a:r>
            <a:r>
              <a:rPr sz="2200" spc="9" dirty="0">
                <a:latin typeface="Arial"/>
                <a:cs typeface="Arial"/>
              </a:rPr>
              <a:t>l</a:t>
            </a:r>
            <a:r>
              <a:rPr sz="2200" spc="0" dirty="0">
                <a:latin typeface="Arial"/>
                <a:cs typeface="Arial"/>
              </a:rPr>
              <a:t>ter</a:t>
            </a:r>
            <a:r>
              <a:rPr sz="2200" spc="-41" dirty="0">
                <a:latin typeface="Arial"/>
                <a:cs typeface="Arial"/>
              </a:rPr>
              <a:t> </a:t>
            </a:r>
            <a:r>
              <a:rPr sz="2200" spc="9" dirty="0">
                <a:latin typeface="Arial"/>
                <a:cs typeface="Arial"/>
              </a:rPr>
              <a:t>w</a:t>
            </a:r>
            <a:r>
              <a:rPr sz="2200" spc="14" dirty="0">
                <a:latin typeface="Arial"/>
                <a:cs typeface="Arial"/>
              </a:rPr>
              <a:t>i</a:t>
            </a:r>
            <a:r>
              <a:rPr sz="2200" spc="9" dirty="0">
                <a:latin typeface="Arial"/>
                <a:cs typeface="Arial"/>
              </a:rPr>
              <a:t>t</a:t>
            </a:r>
            <a:r>
              <a:rPr sz="2200" spc="0" dirty="0">
                <a:latin typeface="Arial"/>
                <a:cs typeface="Arial"/>
              </a:rPr>
              <a:t>h</a:t>
            </a:r>
            <a:r>
              <a:rPr sz="2200" spc="-22" dirty="0">
                <a:latin typeface="Arial"/>
                <a:cs typeface="Arial"/>
              </a:rPr>
              <a:t> </a:t>
            </a:r>
            <a:r>
              <a:rPr sz="2200" spc="9" dirty="0">
                <a:latin typeface="Arial"/>
                <a:cs typeface="Arial"/>
              </a:rPr>
              <a:t>t</a:t>
            </a:r>
            <a:r>
              <a:rPr sz="2200" spc="14" dirty="0">
                <a:latin typeface="Arial"/>
                <a:cs typeface="Arial"/>
              </a:rPr>
              <a:t>h</a:t>
            </a:r>
            <a:r>
              <a:rPr sz="2200" spc="0" dirty="0">
                <a:latin typeface="Arial"/>
                <a:cs typeface="Arial"/>
              </a:rPr>
              <a:t>e</a:t>
            </a:r>
            <a:r>
              <a:rPr sz="2200" spc="-99" dirty="0">
                <a:latin typeface="Arial"/>
                <a:cs typeface="Arial"/>
              </a:rPr>
              <a:t> </a:t>
            </a:r>
            <a:r>
              <a:rPr sz="2200" spc="14" dirty="0">
                <a:latin typeface="Arial"/>
                <a:cs typeface="Arial"/>
              </a:rPr>
              <a:t>i</a:t>
            </a:r>
            <a:r>
              <a:rPr sz="2200" spc="4" dirty="0">
                <a:latin typeface="Arial"/>
                <a:cs typeface="Arial"/>
              </a:rPr>
              <a:t>m</a:t>
            </a:r>
            <a:r>
              <a:rPr sz="2200" spc="14" dirty="0">
                <a:latin typeface="Arial"/>
                <a:cs typeface="Arial"/>
              </a:rPr>
              <a:t>ag</a:t>
            </a:r>
            <a:r>
              <a:rPr sz="2200" spc="0" dirty="0">
                <a:latin typeface="Arial"/>
                <a:cs typeface="Arial"/>
              </a:rPr>
              <a:t>e</a:t>
            </a:r>
            <a:endParaRPr sz="2200">
              <a:latin typeface="Arial"/>
              <a:cs typeface="Arial"/>
            </a:endParaRPr>
          </a:p>
          <a:p>
            <a:pPr marL="12700" marR="22033">
              <a:lnSpc>
                <a:spcPct val="95825"/>
              </a:lnSpc>
            </a:pPr>
            <a:r>
              <a:rPr sz="2200" spc="0" dirty="0">
                <a:latin typeface="Arial"/>
                <a:cs typeface="Arial"/>
              </a:rPr>
              <a:t>i.e.</a:t>
            </a:r>
            <a:r>
              <a:rPr sz="2200" spc="19" dirty="0">
                <a:latin typeface="Arial"/>
                <a:cs typeface="Arial"/>
              </a:rPr>
              <a:t> </a:t>
            </a:r>
            <a:r>
              <a:rPr sz="2200" spc="9" dirty="0">
                <a:latin typeface="Arial"/>
                <a:cs typeface="Arial"/>
              </a:rPr>
              <a:t>“</a:t>
            </a:r>
            <a:r>
              <a:rPr sz="2200" spc="14" dirty="0">
                <a:latin typeface="Arial"/>
                <a:cs typeface="Arial"/>
              </a:rPr>
              <a:t>sli</a:t>
            </a:r>
            <a:r>
              <a:rPr sz="2200" spc="9" dirty="0">
                <a:latin typeface="Arial"/>
                <a:cs typeface="Arial"/>
              </a:rPr>
              <a:t>d</a:t>
            </a:r>
            <a:r>
              <a:rPr sz="2200" spc="0" dirty="0">
                <a:latin typeface="Arial"/>
                <a:cs typeface="Arial"/>
              </a:rPr>
              <a:t>e</a:t>
            </a:r>
            <a:r>
              <a:rPr sz="2200" spc="-32" dirty="0">
                <a:latin typeface="Arial"/>
                <a:cs typeface="Arial"/>
              </a:rPr>
              <a:t> </a:t>
            </a:r>
            <a:r>
              <a:rPr sz="2200" spc="9" dirty="0">
                <a:latin typeface="Arial"/>
                <a:cs typeface="Arial"/>
              </a:rPr>
              <a:t>o</a:t>
            </a:r>
            <a:r>
              <a:rPr sz="2200" spc="0" dirty="0">
                <a:latin typeface="Arial"/>
                <a:cs typeface="Arial"/>
              </a:rPr>
              <a:t>v</a:t>
            </a:r>
            <a:r>
              <a:rPr sz="2200" spc="14" dirty="0">
                <a:latin typeface="Arial"/>
                <a:cs typeface="Arial"/>
              </a:rPr>
              <a:t>e</a:t>
            </a:r>
            <a:r>
              <a:rPr sz="2200" spc="0" dirty="0">
                <a:latin typeface="Arial"/>
                <a:cs typeface="Arial"/>
              </a:rPr>
              <a:t>r</a:t>
            </a:r>
            <a:r>
              <a:rPr sz="2200" spc="-22" dirty="0">
                <a:latin typeface="Arial"/>
                <a:cs typeface="Arial"/>
              </a:rPr>
              <a:t> </a:t>
            </a:r>
            <a:r>
              <a:rPr sz="2200" spc="14" dirty="0">
                <a:latin typeface="Arial"/>
                <a:cs typeface="Arial"/>
              </a:rPr>
              <a:t>th</a:t>
            </a:r>
            <a:r>
              <a:rPr sz="2200" spc="0" dirty="0">
                <a:latin typeface="Arial"/>
                <a:cs typeface="Arial"/>
              </a:rPr>
              <a:t>e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14" dirty="0">
                <a:latin typeface="Arial"/>
                <a:cs typeface="Arial"/>
              </a:rPr>
              <a:t>i</a:t>
            </a:r>
            <a:r>
              <a:rPr sz="2200" spc="0" dirty="0">
                <a:latin typeface="Arial"/>
                <a:cs typeface="Arial"/>
              </a:rPr>
              <a:t>m</a:t>
            </a:r>
            <a:r>
              <a:rPr sz="2200" spc="14" dirty="0">
                <a:latin typeface="Arial"/>
                <a:cs typeface="Arial"/>
              </a:rPr>
              <a:t>a</a:t>
            </a:r>
            <a:r>
              <a:rPr sz="2200" spc="9" dirty="0">
                <a:latin typeface="Arial"/>
                <a:cs typeface="Arial"/>
              </a:rPr>
              <a:t>g</a:t>
            </a:r>
            <a:r>
              <a:rPr sz="2200" spc="0" dirty="0">
                <a:latin typeface="Arial"/>
                <a:cs typeface="Arial"/>
              </a:rPr>
              <a:t>e</a:t>
            </a:r>
            <a:r>
              <a:rPr sz="2200" spc="-34" dirty="0">
                <a:latin typeface="Arial"/>
                <a:cs typeface="Arial"/>
              </a:rPr>
              <a:t> </a:t>
            </a:r>
            <a:r>
              <a:rPr sz="2200" spc="-4" dirty="0">
                <a:latin typeface="Arial"/>
                <a:cs typeface="Arial"/>
              </a:rPr>
              <a:t>s</a:t>
            </a:r>
            <a:r>
              <a:rPr sz="2200" spc="-9" dirty="0">
                <a:latin typeface="Arial"/>
                <a:cs typeface="Arial"/>
              </a:rPr>
              <a:t>patiall</a:t>
            </a:r>
            <a:r>
              <a:rPr sz="2200" spc="-184" dirty="0">
                <a:latin typeface="Arial"/>
                <a:cs typeface="Arial"/>
              </a:rPr>
              <a:t>y</a:t>
            </a:r>
            <a:r>
              <a:rPr sz="2200" spc="0" dirty="0">
                <a:latin typeface="Arial"/>
                <a:cs typeface="Arial"/>
              </a:rPr>
              <a:t>,</a:t>
            </a:r>
            <a:endParaRPr sz="2200">
              <a:latin typeface="Arial"/>
              <a:cs typeface="Arial"/>
            </a:endParaRPr>
          </a:p>
          <a:p>
            <a:pPr marL="12700" marR="41833">
              <a:lnSpc>
                <a:spcPct val="95825"/>
              </a:lnSpc>
              <a:spcBef>
                <a:spcPts val="204"/>
              </a:spcBef>
            </a:pPr>
            <a:r>
              <a:rPr sz="2200" spc="14" dirty="0">
                <a:latin typeface="Arial"/>
                <a:cs typeface="Arial"/>
              </a:rPr>
              <a:t>co</a:t>
            </a:r>
            <a:r>
              <a:rPr sz="2200" spc="4" dirty="0">
                <a:latin typeface="Arial"/>
                <a:cs typeface="Arial"/>
              </a:rPr>
              <a:t>m</a:t>
            </a:r>
            <a:r>
              <a:rPr sz="2200" spc="14" dirty="0">
                <a:latin typeface="Arial"/>
                <a:cs typeface="Arial"/>
              </a:rPr>
              <a:t>pu</a:t>
            </a:r>
            <a:r>
              <a:rPr sz="2200" spc="9" dirty="0">
                <a:latin typeface="Arial"/>
                <a:cs typeface="Arial"/>
              </a:rPr>
              <a:t>t</a:t>
            </a:r>
            <a:r>
              <a:rPr sz="2200" spc="14" dirty="0">
                <a:latin typeface="Arial"/>
                <a:cs typeface="Arial"/>
              </a:rPr>
              <a:t>in</a:t>
            </a:r>
            <a:r>
              <a:rPr sz="2200" spc="0" dirty="0">
                <a:latin typeface="Arial"/>
                <a:cs typeface="Arial"/>
              </a:rPr>
              <a:t>g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14" dirty="0">
                <a:latin typeface="Arial"/>
                <a:cs typeface="Arial"/>
              </a:rPr>
              <a:t>do</a:t>
            </a:r>
            <a:r>
              <a:rPr sz="2200" spc="0" dirty="0">
                <a:latin typeface="Arial"/>
                <a:cs typeface="Arial"/>
              </a:rPr>
              <a:t>t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spc="0" dirty="0">
                <a:latin typeface="Arial"/>
                <a:cs typeface="Arial"/>
              </a:rPr>
              <a:t>pr</a:t>
            </a:r>
            <a:r>
              <a:rPr sz="2200" spc="4" dirty="0">
                <a:latin typeface="Arial"/>
                <a:cs typeface="Arial"/>
              </a:rPr>
              <a:t>o</a:t>
            </a:r>
            <a:r>
              <a:rPr sz="2200" spc="0" dirty="0">
                <a:latin typeface="Arial"/>
                <a:cs typeface="Arial"/>
              </a:rPr>
              <a:t>du</a:t>
            </a:r>
            <a:r>
              <a:rPr sz="2200" spc="9" dirty="0">
                <a:latin typeface="Arial"/>
                <a:cs typeface="Arial"/>
              </a:rPr>
              <a:t>c</a:t>
            </a:r>
            <a:r>
              <a:rPr sz="2200" spc="0" dirty="0">
                <a:latin typeface="Arial"/>
                <a:cs typeface="Arial"/>
              </a:rPr>
              <a:t>t</a:t>
            </a:r>
            <a:r>
              <a:rPr sz="2200" spc="4" dirty="0">
                <a:latin typeface="Arial"/>
                <a:cs typeface="Arial"/>
              </a:rPr>
              <a:t>s</a:t>
            </a:r>
            <a:r>
              <a:rPr sz="2200" spc="0" dirty="0">
                <a:latin typeface="Arial"/>
                <a:cs typeface="Arial"/>
              </a:rPr>
              <a:t>”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60447" y="5224849"/>
            <a:ext cx="381171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5"/>
              </a:lnSpc>
              <a:spcBef>
                <a:spcPts val="117"/>
              </a:spcBef>
            </a:pPr>
            <a:r>
              <a:rPr sz="2200" spc="14" dirty="0">
                <a:latin typeface="Arial"/>
                <a:cs typeface="Arial"/>
              </a:rPr>
              <a:t>32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21307" y="5700090"/>
            <a:ext cx="222512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50"/>
              </a:lnSpc>
              <a:spcBef>
                <a:spcPts val="117"/>
              </a:spcBef>
            </a:pPr>
            <a:r>
              <a:rPr sz="2200" spc="0" dirty="0"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23560" y="3410673"/>
            <a:ext cx="182880" cy="8376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799844" y="3063240"/>
            <a:ext cx="277368" cy="24958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1655064" y="2839211"/>
            <a:ext cx="255968" cy="2392172"/>
          </a:xfrm>
          <a:custGeom>
            <a:avLst/>
            <a:gdLst/>
            <a:ahLst/>
            <a:cxnLst/>
            <a:rect l="l" t="t" r="r" b="b"/>
            <a:pathLst>
              <a:path w="255968" h="2392172">
                <a:moveTo>
                  <a:pt x="0" y="2392172"/>
                </a:moveTo>
                <a:lnTo>
                  <a:pt x="255968" y="2392172"/>
                </a:lnTo>
                <a:lnTo>
                  <a:pt x="255968" y="0"/>
                </a:lnTo>
                <a:lnTo>
                  <a:pt x="0" y="0"/>
                </a:lnTo>
                <a:lnTo>
                  <a:pt x="0" y="2392172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11095" y="1946148"/>
            <a:ext cx="877824" cy="3284220"/>
          </a:xfrm>
          <a:custGeom>
            <a:avLst/>
            <a:gdLst/>
            <a:ahLst/>
            <a:cxnLst/>
            <a:rect l="l" t="t" r="r" b="b"/>
            <a:pathLst>
              <a:path w="877824" h="3284220">
                <a:moveTo>
                  <a:pt x="877824" y="0"/>
                </a:moveTo>
                <a:lnTo>
                  <a:pt x="0" y="885063"/>
                </a:lnTo>
                <a:lnTo>
                  <a:pt x="0" y="3284220"/>
                </a:lnTo>
                <a:lnTo>
                  <a:pt x="877824" y="2399157"/>
                </a:lnTo>
                <a:lnTo>
                  <a:pt x="877824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55064" y="1946148"/>
            <a:ext cx="1133729" cy="892937"/>
          </a:xfrm>
          <a:custGeom>
            <a:avLst/>
            <a:gdLst/>
            <a:ahLst/>
            <a:cxnLst/>
            <a:rect l="l" t="t" r="r" b="b"/>
            <a:pathLst>
              <a:path w="1133729" h="892937">
                <a:moveTo>
                  <a:pt x="1133729" y="0"/>
                </a:moveTo>
                <a:lnTo>
                  <a:pt x="881126" y="0"/>
                </a:lnTo>
                <a:lnTo>
                  <a:pt x="0" y="892937"/>
                </a:lnTo>
                <a:lnTo>
                  <a:pt x="252730" y="892937"/>
                </a:lnTo>
                <a:lnTo>
                  <a:pt x="1133729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63445" y="1954529"/>
            <a:ext cx="1133729" cy="3284220"/>
          </a:xfrm>
          <a:custGeom>
            <a:avLst/>
            <a:gdLst/>
            <a:ahLst/>
            <a:cxnLst/>
            <a:rect l="l" t="t" r="r" b="b"/>
            <a:pathLst>
              <a:path w="1133729" h="3284220">
                <a:moveTo>
                  <a:pt x="0" y="885063"/>
                </a:moveTo>
                <a:lnTo>
                  <a:pt x="881126" y="0"/>
                </a:lnTo>
                <a:lnTo>
                  <a:pt x="1133729" y="0"/>
                </a:lnTo>
                <a:lnTo>
                  <a:pt x="1133729" y="2399157"/>
                </a:lnTo>
                <a:lnTo>
                  <a:pt x="252730" y="3284220"/>
                </a:lnTo>
                <a:lnTo>
                  <a:pt x="0" y="3284220"/>
                </a:lnTo>
                <a:lnTo>
                  <a:pt x="0" y="885063"/>
                </a:lnTo>
                <a:close/>
              </a:path>
            </a:pathLst>
          </a:custGeom>
          <a:ln w="227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63445" y="1954529"/>
            <a:ext cx="1133729" cy="892683"/>
          </a:xfrm>
          <a:custGeom>
            <a:avLst/>
            <a:gdLst/>
            <a:ahLst/>
            <a:cxnLst/>
            <a:rect l="l" t="t" r="r" b="b"/>
            <a:pathLst>
              <a:path w="1133729" h="892683">
                <a:moveTo>
                  <a:pt x="0" y="892683"/>
                </a:moveTo>
                <a:lnTo>
                  <a:pt x="252730" y="892683"/>
                </a:lnTo>
                <a:lnTo>
                  <a:pt x="1133729" y="0"/>
                </a:lnTo>
              </a:path>
            </a:pathLst>
          </a:custGeom>
          <a:ln w="227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9477" y="2847594"/>
            <a:ext cx="0" cy="2392171"/>
          </a:xfrm>
          <a:custGeom>
            <a:avLst/>
            <a:gdLst/>
            <a:ahLst/>
            <a:cxnLst/>
            <a:rect l="l" t="t" r="r" b="b"/>
            <a:pathLst>
              <a:path h="2392171">
                <a:moveTo>
                  <a:pt x="0" y="0"/>
                </a:moveTo>
                <a:lnTo>
                  <a:pt x="0" y="2392171"/>
                </a:lnTo>
              </a:path>
            </a:pathLst>
          </a:custGeom>
          <a:ln w="227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17236" y="3173006"/>
            <a:ext cx="165658" cy="801458"/>
          </a:xfrm>
          <a:custGeom>
            <a:avLst/>
            <a:gdLst/>
            <a:ahLst/>
            <a:cxnLst/>
            <a:rect l="l" t="t" r="r" b="b"/>
            <a:pathLst>
              <a:path w="165658" h="801458">
                <a:moveTo>
                  <a:pt x="0" y="801458"/>
                </a:moveTo>
                <a:lnTo>
                  <a:pt x="165658" y="801458"/>
                </a:lnTo>
                <a:lnTo>
                  <a:pt x="165658" y="0"/>
                </a:lnTo>
                <a:lnTo>
                  <a:pt x="0" y="0"/>
                </a:lnTo>
                <a:lnTo>
                  <a:pt x="0" y="801458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84876" y="2990088"/>
            <a:ext cx="180848" cy="983995"/>
          </a:xfrm>
          <a:custGeom>
            <a:avLst/>
            <a:gdLst/>
            <a:ahLst/>
            <a:cxnLst/>
            <a:rect l="l" t="t" r="r" b="b"/>
            <a:pathLst>
              <a:path w="180848" h="983995">
                <a:moveTo>
                  <a:pt x="180848" y="0"/>
                </a:moveTo>
                <a:lnTo>
                  <a:pt x="0" y="182245"/>
                </a:lnTo>
                <a:lnTo>
                  <a:pt x="0" y="983995"/>
                </a:lnTo>
                <a:lnTo>
                  <a:pt x="180848" y="801751"/>
                </a:lnTo>
                <a:lnTo>
                  <a:pt x="180848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17236" y="2990088"/>
            <a:ext cx="348868" cy="182372"/>
          </a:xfrm>
          <a:custGeom>
            <a:avLst/>
            <a:gdLst/>
            <a:ahLst/>
            <a:cxnLst/>
            <a:rect l="l" t="t" r="r" b="b"/>
            <a:pathLst>
              <a:path w="348868" h="182372">
                <a:moveTo>
                  <a:pt x="348868" y="0"/>
                </a:moveTo>
                <a:lnTo>
                  <a:pt x="186181" y="0"/>
                </a:lnTo>
                <a:lnTo>
                  <a:pt x="0" y="182372"/>
                </a:lnTo>
                <a:lnTo>
                  <a:pt x="162560" y="182372"/>
                </a:lnTo>
                <a:lnTo>
                  <a:pt x="348868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25618" y="2998470"/>
            <a:ext cx="348869" cy="983995"/>
          </a:xfrm>
          <a:custGeom>
            <a:avLst/>
            <a:gdLst/>
            <a:ahLst/>
            <a:cxnLst/>
            <a:rect l="l" t="t" r="r" b="b"/>
            <a:pathLst>
              <a:path w="348869" h="983996">
                <a:moveTo>
                  <a:pt x="0" y="182244"/>
                </a:moveTo>
                <a:lnTo>
                  <a:pt x="186182" y="0"/>
                </a:lnTo>
                <a:lnTo>
                  <a:pt x="348869" y="0"/>
                </a:lnTo>
                <a:lnTo>
                  <a:pt x="348869" y="801750"/>
                </a:lnTo>
                <a:lnTo>
                  <a:pt x="162560" y="983995"/>
                </a:lnTo>
                <a:lnTo>
                  <a:pt x="0" y="983995"/>
                </a:lnTo>
                <a:lnTo>
                  <a:pt x="0" y="182244"/>
                </a:lnTo>
                <a:close/>
              </a:path>
            </a:pathLst>
          </a:custGeom>
          <a:ln w="227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25618" y="2998470"/>
            <a:ext cx="348869" cy="181228"/>
          </a:xfrm>
          <a:custGeom>
            <a:avLst/>
            <a:gdLst/>
            <a:ahLst/>
            <a:cxnLst/>
            <a:rect l="l" t="t" r="r" b="b"/>
            <a:pathLst>
              <a:path w="348869" h="181228">
                <a:moveTo>
                  <a:pt x="0" y="181228"/>
                </a:moveTo>
                <a:lnTo>
                  <a:pt x="162560" y="181228"/>
                </a:lnTo>
                <a:lnTo>
                  <a:pt x="348869" y="0"/>
                </a:lnTo>
              </a:path>
            </a:pathLst>
          </a:custGeom>
          <a:ln w="227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93258" y="3181350"/>
            <a:ext cx="0" cy="801497"/>
          </a:xfrm>
          <a:custGeom>
            <a:avLst/>
            <a:gdLst/>
            <a:ahLst/>
            <a:cxnLst/>
            <a:rect l="l" t="t" r="r" b="b"/>
            <a:pathLst>
              <a:path h="801497">
                <a:moveTo>
                  <a:pt x="0" y="0"/>
                </a:moveTo>
                <a:lnTo>
                  <a:pt x="0" y="801497"/>
                </a:lnTo>
              </a:path>
            </a:pathLst>
          </a:custGeom>
          <a:ln w="2270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71082" y="1576577"/>
            <a:ext cx="650493" cy="573913"/>
          </a:xfrm>
          <a:custGeom>
            <a:avLst/>
            <a:gdLst/>
            <a:ahLst/>
            <a:cxnLst/>
            <a:rect l="l" t="t" r="r" b="b"/>
            <a:pathLst>
              <a:path w="650493" h="573913">
                <a:moveTo>
                  <a:pt x="650493" y="0"/>
                </a:moveTo>
                <a:lnTo>
                  <a:pt x="0" y="573913"/>
                </a:lnTo>
              </a:path>
            </a:pathLst>
          </a:custGeom>
          <a:ln w="11351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32220" y="2127504"/>
            <a:ext cx="44068" cy="45212"/>
          </a:xfrm>
          <a:custGeom>
            <a:avLst/>
            <a:gdLst/>
            <a:ahLst/>
            <a:cxnLst/>
            <a:rect l="l" t="t" r="r" b="b"/>
            <a:pathLst>
              <a:path w="44068" h="45212">
                <a:moveTo>
                  <a:pt x="22478" y="0"/>
                </a:moveTo>
                <a:lnTo>
                  <a:pt x="0" y="45212"/>
                </a:lnTo>
                <a:lnTo>
                  <a:pt x="44068" y="26288"/>
                </a:lnTo>
                <a:lnTo>
                  <a:pt x="2247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40602" y="2135886"/>
            <a:ext cx="44069" cy="45212"/>
          </a:xfrm>
          <a:custGeom>
            <a:avLst/>
            <a:gdLst/>
            <a:ahLst/>
            <a:cxnLst/>
            <a:rect l="l" t="t" r="r" b="b"/>
            <a:pathLst>
              <a:path w="44069" h="45212">
                <a:moveTo>
                  <a:pt x="22478" y="0"/>
                </a:moveTo>
                <a:lnTo>
                  <a:pt x="0" y="45212"/>
                </a:lnTo>
                <a:lnTo>
                  <a:pt x="44069" y="26288"/>
                </a:lnTo>
                <a:lnTo>
                  <a:pt x="22478" y="0"/>
                </a:lnTo>
                <a:close/>
              </a:path>
            </a:pathLst>
          </a:custGeom>
          <a:ln w="11351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64942" y="1122426"/>
            <a:ext cx="3010916" cy="272541"/>
          </a:xfrm>
          <a:custGeom>
            <a:avLst/>
            <a:gdLst/>
            <a:ahLst/>
            <a:cxnLst/>
            <a:rect l="l" t="t" r="r" b="b"/>
            <a:pathLst>
              <a:path w="3010916" h="272541">
                <a:moveTo>
                  <a:pt x="3010916" y="0"/>
                </a:moveTo>
                <a:lnTo>
                  <a:pt x="0" y="272541"/>
                </a:lnTo>
              </a:path>
            </a:pathLst>
          </a:custGeom>
          <a:ln w="11351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95600" y="1371600"/>
            <a:ext cx="60579" cy="29845"/>
          </a:xfrm>
          <a:custGeom>
            <a:avLst/>
            <a:gdLst/>
            <a:ahLst/>
            <a:cxnLst/>
            <a:rect l="l" t="t" r="r" b="b"/>
            <a:pathLst>
              <a:path w="60579" h="29845">
                <a:moveTo>
                  <a:pt x="56768" y="0"/>
                </a:moveTo>
                <a:lnTo>
                  <a:pt x="0" y="18541"/>
                </a:lnTo>
                <a:lnTo>
                  <a:pt x="60579" y="29845"/>
                </a:lnTo>
                <a:lnTo>
                  <a:pt x="5676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03982" y="1379982"/>
            <a:ext cx="60579" cy="29844"/>
          </a:xfrm>
          <a:custGeom>
            <a:avLst/>
            <a:gdLst/>
            <a:ahLst/>
            <a:cxnLst/>
            <a:rect l="l" t="t" r="r" b="b"/>
            <a:pathLst>
              <a:path w="60579" h="29844">
                <a:moveTo>
                  <a:pt x="56768" y="0"/>
                </a:moveTo>
                <a:lnTo>
                  <a:pt x="0" y="18541"/>
                </a:lnTo>
                <a:lnTo>
                  <a:pt x="60579" y="29844"/>
                </a:lnTo>
                <a:lnTo>
                  <a:pt x="56768" y="0"/>
                </a:lnTo>
                <a:close/>
              </a:path>
            </a:pathLst>
          </a:custGeom>
          <a:ln w="11351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1931" y="385564"/>
            <a:ext cx="4449515" cy="5712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95"/>
              </a:lnSpc>
              <a:spcBef>
                <a:spcPts val="224"/>
              </a:spcBef>
            </a:pPr>
            <a:r>
              <a:rPr sz="4300" spc="0" dirty="0">
                <a:latin typeface="Arial"/>
                <a:cs typeface="Arial"/>
              </a:rPr>
              <a:t>C</a:t>
            </a:r>
            <a:r>
              <a:rPr sz="4300" spc="-19" dirty="0">
                <a:latin typeface="Arial"/>
                <a:cs typeface="Arial"/>
              </a:rPr>
              <a:t>o</a:t>
            </a:r>
            <a:r>
              <a:rPr sz="4300" spc="-14" dirty="0">
                <a:latin typeface="Arial"/>
                <a:cs typeface="Arial"/>
              </a:rPr>
              <a:t>nvo</a:t>
            </a:r>
            <a:r>
              <a:rPr sz="4300" spc="0" dirty="0">
                <a:latin typeface="Arial"/>
                <a:cs typeface="Arial"/>
              </a:rPr>
              <a:t>l</a:t>
            </a:r>
            <a:r>
              <a:rPr sz="4300" spc="-19" dirty="0">
                <a:latin typeface="Arial"/>
                <a:cs typeface="Arial"/>
              </a:rPr>
              <a:t>u</a:t>
            </a:r>
            <a:r>
              <a:rPr sz="4300" spc="-14" dirty="0">
                <a:latin typeface="Arial"/>
                <a:cs typeface="Arial"/>
              </a:rPr>
              <a:t>tio</a:t>
            </a:r>
            <a:r>
              <a:rPr sz="4300" spc="0" dirty="0">
                <a:latin typeface="Arial"/>
                <a:cs typeface="Arial"/>
              </a:rPr>
              <a:t>n</a:t>
            </a:r>
            <a:r>
              <a:rPr sz="4300" spc="-465" dirty="0">
                <a:latin typeface="Arial"/>
                <a:cs typeface="Arial"/>
              </a:rPr>
              <a:t> </a:t>
            </a:r>
            <a:r>
              <a:rPr sz="4300" spc="-14" dirty="0">
                <a:latin typeface="Arial"/>
                <a:cs typeface="Arial"/>
              </a:rPr>
              <a:t>Layer</a:t>
            </a:r>
            <a:endParaRPr sz="4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8735" y="656519"/>
            <a:ext cx="3451061" cy="298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95"/>
              </a:lnSpc>
              <a:spcBef>
                <a:spcPts val="114"/>
              </a:spcBef>
            </a:pPr>
            <a:r>
              <a:rPr sz="2150" spc="-14" dirty="0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sz="2150" spc="-9" dirty="0">
                <a:solidFill>
                  <a:srgbClr val="0000FF"/>
                </a:solidFill>
                <a:latin typeface="Arial"/>
                <a:cs typeface="Arial"/>
              </a:rPr>
              <a:t>ilt</a:t>
            </a:r>
            <a:r>
              <a:rPr sz="2150" spc="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150" spc="-14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2150" spc="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2150" spc="-9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50" spc="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150" spc="-14" dirty="0">
                <a:solidFill>
                  <a:srgbClr val="0000FF"/>
                </a:solidFill>
                <a:latin typeface="Arial"/>
                <a:cs typeface="Arial"/>
              </a:rPr>
              <a:t>lw</a:t>
            </a:r>
            <a:r>
              <a:rPr sz="2150" spc="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150" spc="-25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sz="2150" spc="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215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50" spc="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150" spc="-2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150" spc="-9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150" spc="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150" spc="-14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150" spc="0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2150" spc="-8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50" spc="-9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150" spc="0" dirty="0">
                <a:solidFill>
                  <a:srgbClr val="0000FF"/>
                </a:solidFill>
                <a:latin typeface="Arial"/>
                <a:cs typeface="Arial"/>
              </a:rPr>
              <a:t>he</a:t>
            </a:r>
            <a:r>
              <a:rPr sz="2150" spc="-4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50" spc="-9" dirty="0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sz="2150" spc="0" dirty="0">
                <a:solidFill>
                  <a:srgbClr val="0000FF"/>
                </a:solidFill>
                <a:latin typeface="Arial"/>
                <a:cs typeface="Arial"/>
              </a:rPr>
              <a:t>u</a:t>
            </a:r>
            <a:r>
              <a:rPr sz="2150" spc="-14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150" spc="0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88735" y="990028"/>
            <a:ext cx="745020" cy="298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sz="2150" spc="-9" dirty="0">
                <a:solidFill>
                  <a:srgbClr val="0000FF"/>
                </a:solidFill>
                <a:latin typeface="Arial"/>
                <a:cs typeface="Arial"/>
              </a:rPr>
              <a:t>dept</a:t>
            </a:r>
            <a:r>
              <a:rPr sz="2150" spc="0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37019" y="990028"/>
            <a:ext cx="292195" cy="298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sz="2150" spc="-9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35723" y="990028"/>
            <a:ext cx="444609" cy="298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sz="2150" spc="-9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150" spc="0" dirty="0">
                <a:solidFill>
                  <a:srgbClr val="0000FF"/>
                </a:solidFill>
                <a:latin typeface="Arial"/>
                <a:cs typeface="Arial"/>
              </a:rPr>
              <a:t>he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87081" y="990028"/>
            <a:ext cx="654078" cy="298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sz="2150" spc="-9" dirty="0">
                <a:solidFill>
                  <a:srgbClr val="0000FF"/>
                </a:solidFill>
                <a:latin typeface="Arial"/>
                <a:cs typeface="Arial"/>
              </a:rPr>
              <a:t>inpu</a:t>
            </a:r>
            <a:r>
              <a:rPr sz="2150" spc="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42401" y="990028"/>
            <a:ext cx="946295" cy="298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sz="2150" spc="-4" dirty="0">
                <a:solidFill>
                  <a:srgbClr val="0000FF"/>
                </a:solidFill>
                <a:latin typeface="Arial"/>
                <a:cs typeface="Arial"/>
              </a:rPr>
              <a:t>v</a:t>
            </a:r>
            <a:r>
              <a:rPr sz="2150" spc="0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2150" spc="4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150" spc="0" dirty="0">
                <a:solidFill>
                  <a:srgbClr val="0000FF"/>
                </a:solidFill>
                <a:latin typeface="Arial"/>
                <a:cs typeface="Arial"/>
              </a:rPr>
              <a:t>ume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67409" y="1372837"/>
            <a:ext cx="1448858" cy="3881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20"/>
              </a:lnSpc>
              <a:spcBef>
                <a:spcPts val="151"/>
              </a:spcBef>
            </a:pPr>
            <a:r>
              <a:rPr sz="2850" spc="0" dirty="0">
                <a:latin typeface="Arial"/>
                <a:cs typeface="Arial"/>
              </a:rPr>
              <a:t>32x</a:t>
            </a:r>
            <a:r>
              <a:rPr sz="2850" spc="-9" dirty="0">
                <a:latin typeface="Arial"/>
                <a:cs typeface="Arial"/>
              </a:rPr>
              <a:t>3</a:t>
            </a:r>
            <a:r>
              <a:rPr sz="2850" spc="0" dirty="0">
                <a:latin typeface="Arial"/>
                <a:cs typeface="Arial"/>
              </a:rPr>
              <a:t>2</a:t>
            </a:r>
            <a:r>
              <a:rPr sz="2850" spc="-4" dirty="0">
                <a:latin typeface="Arial"/>
                <a:cs typeface="Arial"/>
              </a:rPr>
              <a:t>x</a:t>
            </a:r>
            <a:r>
              <a:rPr sz="2850" spc="0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endParaRPr sz="2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28925" y="1372837"/>
            <a:ext cx="1067471" cy="3881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20"/>
              </a:lnSpc>
              <a:spcBef>
                <a:spcPts val="151"/>
              </a:spcBef>
            </a:pPr>
            <a:r>
              <a:rPr sz="2850" spc="0" dirty="0">
                <a:latin typeface="Arial"/>
                <a:cs typeface="Arial"/>
              </a:rPr>
              <a:t>image</a:t>
            </a:r>
            <a:endParaRPr sz="2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1026" y="2363190"/>
            <a:ext cx="1046991" cy="3884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20"/>
              </a:lnSpc>
              <a:spcBef>
                <a:spcPts val="151"/>
              </a:spcBef>
            </a:pPr>
            <a:r>
              <a:rPr sz="2850" spc="0" dirty="0">
                <a:latin typeface="Arial"/>
                <a:cs typeface="Arial"/>
              </a:rPr>
              <a:t>5x</a:t>
            </a:r>
            <a:r>
              <a:rPr sz="2850" spc="-9" dirty="0">
                <a:latin typeface="Arial"/>
                <a:cs typeface="Arial"/>
              </a:rPr>
              <a:t>5</a:t>
            </a:r>
            <a:r>
              <a:rPr sz="2850" spc="0" dirty="0">
                <a:latin typeface="Arial"/>
                <a:cs typeface="Arial"/>
              </a:rPr>
              <a:t>x</a:t>
            </a:r>
            <a:r>
              <a:rPr sz="2850" spc="0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endParaRPr sz="2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17412" y="2363190"/>
            <a:ext cx="765591" cy="3884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20"/>
              </a:lnSpc>
              <a:spcBef>
                <a:spcPts val="151"/>
              </a:spcBef>
            </a:pPr>
            <a:r>
              <a:rPr sz="2850" spc="0" dirty="0">
                <a:latin typeface="Arial"/>
                <a:cs typeface="Arial"/>
              </a:rPr>
              <a:t>filter</a:t>
            </a:r>
            <a:endParaRPr sz="2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83789" y="3026339"/>
            <a:ext cx="368070" cy="298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95"/>
              </a:lnSpc>
              <a:spcBef>
                <a:spcPts val="114"/>
              </a:spcBef>
            </a:pPr>
            <a:r>
              <a:rPr sz="2150" spc="-4" dirty="0">
                <a:latin typeface="Arial"/>
                <a:cs typeface="Arial"/>
              </a:rPr>
              <a:t>32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66992" y="3571931"/>
            <a:ext cx="2868564" cy="2981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95"/>
              </a:lnSpc>
              <a:spcBef>
                <a:spcPts val="114"/>
              </a:spcBef>
            </a:pPr>
            <a:r>
              <a:rPr sz="2150" b="1" spc="-14" dirty="0">
                <a:latin typeface="Arial"/>
                <a:cs typeface="Arial"/>
              </a:rPr>
              <a:t>Con</a:t>
            </a:r>
            <a:r>
              <a:rPr sz="2150" b="1" spc="0" dirty="0">
                <a:latin typeface="Arial"/>
                <a:cs typeface="Arial"/>
              </a:rPr>
              <a:t>v</a:t>
            </a:r>
            <a:r>
              <a:rPr sz="2150" b="1" spc="-25" dirty="0">
                <a:latin typeface="Arial"/>
                <a:cs typeface="Arial"/>
              </a:rPr>
              <a:t>o</a:t>
            </a:r>
            <a:r>
              <a:rPr sz="2150" b="1" spc="-9" dirty="0">
                <a:latin typeface="Arial"/>
                <a:cs typeface="Arial"/>
              </a:rPr>
              <a:t>l</a:t>
            </a:r>
            <a:r>
              <a:rPr sz="2150" b="1" spc="0" dirty="0">
                <a:latin typeface="Arial"/>
                <a:cs typeface="Arial"/>
              </a:rPr>
              <a:t>ve</a:t>
            </a:r>
            <a:r>
              <a:rPr sz="2150" b="1" spc="-104" dirty="0">
                <a:latin typeface="Arial"/>
                <a:cs typeface="Arial"/>
              </a:rPr>
              <a:t> </a:t>
            </a:r>
            <a:r>
              <a:rPr sz="2150" spc="-9" dirty="0">
                <a:latin typeface="Arial"/>
                <a:cs typeface="Arial"/>
              </a:rPr>
              <a:t>t</a:t>
            </a:r>
            <a:r>
              <a:rPr sz="2150" spc="0" dirty="0">
                <a:latin typeface="Arial"/>
                <a:cs typeface="Arial"/>
              </a:rPr>
              <a:t>he</a:t>
            </a:r>
            <a:r>
              <a:rPr sz="2150" spc="-43" dirty="0">
                <a:latin typeface="Arial"/>
                <a:cs typeface="Arial"/>
              </a:rPr>
              <a:t> </a:t>
            </a:r>
            <a:r>
              <a:rPr sz="2150" spc="-9" dirty="0">
                <a:latin typeface="Arial"/>
                <a:cs typeface="Arial"/>
              </a:rPr>
              <a:t>filt</a:t>
            </a:r>
            <a:r>
              <a:rPr sz="2150" spc="0" dirty="0">
                <a:latin typeface="Arial"/>
                <a:cs typeface="Arial"/>
              </a:rPr>
              <a:t>er</a:t>
            </a:r>
            <a:r>
              <a:rPr sz="2150" spc="-63" dirty="0">
                <a:latin typeface="Arial"/>
                <a:cs typeface="Arial"/>
              </a:rPr>
              <a:t> </a:t>
            </a:r>
            <a:r>
              <a:rPr sz="2150" spc="-14" dirty="0">
                <a:latin typeface="Arial"/>
                <a:cs typeface="Arial"/>
              </a:rPr>
              <a:t>w</a:t>
            </a:r>
            <a:r>
              <a:rPr sz="2150" spc="-9" dirty="0">
                <a:latin typeface="Arial"/>
                <a:cs typeface="Arial"/>
              </a:rPr>
              <a:t>it</a:t>
            </a:r>
            <a:r>
              <a:rPr sz="2150" spc="0" dirty="0">
                <a:latin typeface="Arial"/>
                <a:cs typeface="Arial"/>
              </a:rPr>
              <a:t>h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41510" y="3571931"/>
            <a:ext cx="1245214" cy="2981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95"/>
              </a:lnSpc>
              <a:spcBef>
                <a:spcPts val="114"/>
              </a:spcBef>
            </a:pPr>
            <a:r>
              <a:rPr sz="2150" spc="-9" dirty="0">
                <a:latin typeface="Arial"/>
                <a:cs typeface="Arial"/>
              </a:rPr>
              <a:t>t</a:t>
            </a:r>
            <a:r>
              <a:rPr sz="2150" spc="0" dirty="0">
                <a:latin typeface="Arial"/>
                <a:cs typeface="Arial"/>
              </a:rPr>
              <a:t>he</a:t>
            </a:r>
            <a:r>
              <a:rPr sz="2150" spc="-128" dirty="0">
                <a:latin typeface="Arial"/>
                <a:cs typeface="Arial"/>
              </a:rPr>
              <a:t> </a:t>
            </a:r>
            <a:r>
              <a:rPr sz="2150" spc="-9" dirty="0">
                <a:latin typeface="Arial"/>
                <a:cs typeface="Arial"/>
              </a:rPr>
              <a:t>i</a:t>
            </a:r>
            <a:r>
              <a:rPr sz="2150" spc="-14" dirty="0">
                <a:latin typeface="Arial"/>
                <a:cs typeface="Arial"/>
              </a:rPr>
              <a:t>m</a:t>
            </a:r>
            <a:r>
              <a:rPr sz="2150" spc="0" dirty="0">
                <a:latin typeface="Arial"/>
                <a:cs typeface="Arial"/>
              </a:rPr>
              <a:t>a</a:t>
            </a:r>
            <a:r>
              <a:rPr sz="2150" spc="-14" dirty="0">
                <a:latin typeface="Arial"/>
                <a:cs typeface="Arial"/>
              </a:rPr>
              <a:t>g</a:t>
            </a:r>
            <a:r>
              <a:rPr sz="2150" spc="0" dirty="0">
                <a:latin typeface="Arial"/>
                <a:cs typeface="Arial"/>
              </a:rPr>
              <a:t>e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66992" y="3881303"/>
            <a:ext cx="4130134" cy="6292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95"/>
              </a:lnSpc>
              <a:spcBef>
                <a:spcPts val="114"/>
              </a:spcBef>
            </a:pPr>
            <a:r>
              <a:rPr sz="2150" spc="-9" dirty="0">
                <a:latin typeface="Arial"/>
                <a:cs typeface="Arial"/>
              </a:rPr>
              <a:t>i.</a:t>
            </a:r>
            <a:r>
              <a:rPr sz="2150" spc="0" dirty="0">
                <a:latin typeface="Arial"/>
                <a:cs typeface="Arial"/>
              </a:rPr>
              <a:t>e.</a:t>
            </a:r>
            <a:r>
              <a:rPr sz="2150" spc="-29" dirty="0">
                <a:latin typeface="Arial"/>
                <a:cs typeface="Arial"/>
              </a:rPr>
              <a:t> </a:t>
            </a:r>
            <a:r>
              <a:rPr sz="2150" spc="0" dirty="0">
                <a:latin typeface="Arial"/>
                <a:cs typeface="Arial"/>
              </a:rPr>
              <a:t>“</a:t>
            </a:r>
            <a:r>
              <a:rPr sz="2150" spc="9" dirty="0">
                <a:latin typeface="Arial"/>
                <a:cs typeface="Arial"/>
              </a:rPr>
              <a:t>s</a:t>
            </a:r>
            <a:r>
              <a:rPr sz="2150" spc="0" dirty="0">
                <a:latin typeface="Arial"/>
                <a:cs typeface="Arial"/>
              </a:rPr>
              <a:t>lide</a:t>
            </a:r>
            <a:r>
              <a:rPr sz="2150" spc="-76" dirty="0">
                <a:latin typeface="Arial"/>
                <a:cs typeface="Arial"/>
              </a:rPr>
              <a:t> </a:t>
            </a:r>
            <a:r>
              <a:rPr sz="2150" spc="0" dirty="0">
                <a:latin typeface="Arial"/>
                <a:cs typeface="Arial"/>
              </a:rPr>
              <a:t>o</a:t>
            </a:r>
            <a:r>
              <a:rPr sz="2150" spc="-25" dirty="0">
                <a:latin typeface="Arial"/>
                <a:cs typeface="Arial"/>
              </a:rPr>
              <a:t>v</a:t>
            </a:r>
            <a:r>
              <a:rPr sz="2150" spc="0" dirty="0">
                <a:latin typeface="Arial"/>
                <a:cs typeface="Arial"/>
              </a:rPr>
              <a:t>er</a:t>
            </a:r>
            <a:r>
              <a:rPr sz="2150" spc="-61" dirty="0">
                <a:latin typeface="Arial"/>
                <a:cs typeface="Arial"/>
              </a:rPr>
              <a:t> </a:t>
            </a:r>
            <a:r>
              <a:rPr sz="2150" spc="-9" dirty="0">
                <a:latin typeface="Arial"/>
                <a:cs typeface="Arial"/>
              </a:rPr>
              <a:t>t</a:t>
            </a:r>
            <a:r>
              <a:rPr sz="2150" spc="0" dirty="0">
                <a:latin typeface="Arial"/>
                <a:cs typeface="Arial"/>
              </a:rPr>
              <a:t>he</a:t>
            </a:r>
            <a:r>
              <a:rPr sz="2150" spc="-33" dirty="0">
                <a:latin typeface="Arial"/>
                <a:cs typeface="Arial"/>
              </a:rPr>
              <a:t> </a:t>
            </a:r>
            <a:r>
              <a:rPr sz="2150" spc="0" dirty="0">
                <a:latin typeface="Arial"/>
                <a:cs typeface="Arial"/>
              </a:rPr>
              <a:t>i</a:t>
            </a:r>
            <a:r>
              <a:rPr sz="2150" spc="-19" dirty="0">
                <a:latin typeface="Arial"/>
                <a:cs typeface="Arial"/>
              </a:rPr>
              <a:t>m</a:t>
            </a:r>
            <a:r>
              <a:rPr sz="2150" spc="0" dirty="0">
                <a:latin typeface="Arial"/>
                <a:cs typeface="Arial"/>
              </a:rPr>
              <a:t>a</a:t>
            </a:r>
            <a:r>
              <a:rPr sz="2150" spc="-14" dirty="0">
                <a:latin typeface="Arial"/>
                <a:cs typeface="Arial"/>
              </a:rPr>
              <a:t>g</a:t>
            </a:r>
            <a:r>
              <a:rPr sz="2150" spc="0" dirty="0">
                <a:latin typeface="Arial"/>
                <a:cs typeface="Arial"/>
              </a:rPr>
              <a:t>e</a:t>
            </a:r>
            <a:r>
              <a:rPr sz="2150" spc="-58" dirty="0">
                <a:latin typeface="Arial"/>
                <a:cs typeface="Arial"/>
              </a:rPr>
              <a:t> </a:t>
            </a:r>
            <a:r>
              <a:rPr sz="2150" spc="-14" dirty="0">
                <a:latin typeface="Arial"/>
                <a:cs typeface="Arial"/>
              </a:rPr>
              <a:t>s</a:t>
            </a:r>
            <a:r>
              <a:rPr sz="2150" spc="-19" dirty="0">
                <a:latin typeface="Arial"/>
                <a:cs typeface="Arial"/>
              </a:rPr>
              <a:t>patiall</a:t>
            </a:r>
            <a:r>
              <a:rPr sz="2150" spc="-29" dirty="0">
                <a:latin typeface="Arial"/>
                <a:cs typeface="Arial"/>
              </a:rPr>
              <a:t>y</a:t>
            </a:r>
            <a:r>
              <a:rPr sz="2150" spc="0" dirty="0">
                <a:latin typeface="Arial"/>
                <a:cs typeface="Arial"/>
              </a:rPr>
              <a:t>,</a:t>
            </a:r>
            <a:endParaRPr sz="2150">
              <a:latin typeface="Arial"/>
              <a:cs typeface="Arial"/>
            </a:endParaRPr>
          </a:p>
          <a:p>
            <a:pPr marL="12700" marR="40919">
              <a:lnSpc>
                <a:spcPct val="95825"/>
              </a:lnSpc>
              <a:spcBef>
                <a:spcPts val="20"/>
              </a:spcBef>
            </a:pPr>
            <a:r>
              <a:rPr sz="2150" spc="0" dirty="0">
                <a:latin typeface="Arial"/>
                <a:cs typeface="Arial"/>
              </a:rPr>
              <a:t>c</a:t>
            </a:r>
            <a:r>
              <a:rPr sz="2150" spc="-14" dirty="0">
                <a:latin typeface="Arial"/>
                <a:cs typeface="Arial"/>
              </a:rPr>
              <a:t>om</a:t>
            </a:r>
            <a:r>
              <a:rPr sz="2150" spc="0" dirty="0">
                <a:latin typeface="Arial"/>
                <a:cs typeface="Arial"/>
              </a:rPr>
              <a:t>p</a:t>
            </a:r>
            <a:r>
              <a:rPr sz="2150" spc="-14" dirty="0">
                <a:latin typeface="Arial"/>
                <a:cs typeface="Arial"/>
              </a:rPr>
              <a:t>u</a:t>
            </a:r>
            <a:r>
              <a:rPr sz="2150" spc="-9" dirty="0">
                <a:latin typeface="Arial"/>
                <a:cs typeface="Arial"/>
              </a:rPr>
              <a:t>ti</a:t>
            </a:r>
            <a:r>
              <a:rPr sz="2150" spc="0" dirty="0">
                <a:latin typeface="Arial"/>
                <a:cs typeface="Arial"/>
              </a:rPr>
              <a:t>ng</a:t>
            </a:r>
            <a:r>
              <a:rPr sz="2150" spc="-103" dirty="0">
                <a:latin typeface="Arial"/>
                <a:cs typeface="Arial"/>
              </a:rPr>
              <a:t> </a:t>
            </a:r>
            <a:r>
              <a:rPr sz="2150" spc="0" dirty="0">
                <a:latin typeface="Arial"/>
                <a:cs typeface="Arial"/>
              </a:rPr>
              <a:t>d</a:t>
            </a:r>
            <a:r>
              <a:rPr sz="2150" spc="-9" dirty="0">
                <a:latin typeface="Arial"/>
                <a:cs typeface="Arial"/>
              </a:rPr>
              <a:t>o</a:t>
            </a:r>
            <a:r>
              <a:rPr sz="2150" spc="0" dirty="0">
                <a:latin typeface="Arial"/>
                <a:cs typeface="Arial"/>
              </a:rPr>
              <a:t>t</a:t>
            </a:r>
            <a:r>
              <a:rPr sz="2150" spc="-63" dirty="0">
                <a:latin typeface="Arial"/>
                <a:cs typeface="Arial"/>
              </a:rPr>
              <a:t> </a:t>
            </a:r>
            <a:r>
              <a:rPr sz="2150" spc="0" dirty="0">
                <a:latin typeface="Arial"/>
                <a:cs typeface="Arial"/>
              </a:rPr>
              <a:t>p</a:t>
            </a:r>
            <a:r>
              <a:rPr sz="2150" spc="-14" dirty="0">
                <a:latin typeface="Arial"/>
                <a:cs typeface="Arial"/>
              </a:rPr>
              <a:t>r</a:t>
            </a:r>
            <a:r>
              <a:rPr sz="2150" spc="0" dirty="0">
                <a:latin typeface="Arial"/>
                <a:cs typeface="Arial"/>
              </a:rPr>
              <a:t>o</a:t>
            </a:r>
            <a:r>
              <a:rPr sz="2150" spc="-14" dirty="0">
                <a:latin typeface="Arial"/>
                <a:cs typeface="Arial"/>
              </a:rPr>
              <a:t>d</a:t>
            </a:r>
            <a:r>
              <a:rPr sz="2150" spc="0" dirty="0">
                <a:latin typeface="Arial"/>
                <a:cs typeface="Arial"/>
              </a:rPr>
              <a:t>u</a:t>
            </a:r>
            <a:r>
              <a:rPr sz="2150" spc="-14" dirty="0">
                <a:latin typeface="Arial"/>
                <a:cs typeface="Arial"/>
              </a:rPr>
              <a:t>c</a:t>
            </a:r>
            <a:r>
              <a:rPr sz="2150" spc="-9" dirty="0">
                <a:latin typeface="Arial"/>
                <a:cs typeface="Arial"/>
              </a:rPr>
              <a:t>t</a:t>
            </a:r>
            <a:r>
              <a:rPr sz="2150" spc="0" dirty="0">
                <a:latin typeface="Arial"/>
                <a:cs typeface="Arial"/>
              </a:rPr>
              <a:t>s”</a:t>
            </a:r>
            <a:endParaRPr sz="2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2393" y="4864664"/>
            <a:ext cx="368070" cy="2981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95"/>
              </a:lnSpc>
              <a:spcBef>
                <a:spcPts val="114"/>
              </a:spcBef>
            </a:pPr>
            <a:r>
              <a:rPr sz="2150" spc="-4" dirty="0">
                <a:latin typeface="Arial"/>
                <a:cs typeface="Arial"/>
              </a:rPr>
              <a:t>32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4114" y="5312727"/>
            <a:ext cx="218209" cy="298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3</a:t>
            </a:r>
            <a:endParaRPr sz="21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17236" y="3173006"/>
            <a:ext cx="176022" cy="8014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655064" y="2839211"/>
            <a:ext cx="264413" cy="23921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2183892" y="3084601"/>
            <a:ext cx="176352" cy="885164"/>
          </a:xfrm>
          <a:custGeom>
            <a:avLst/>
            <a:gdLst/>
            <a:ahLst/>
            <a:cxnLst/>
            <a:rect l="l" t="t" r="r" b="b"/>
            <a:pathLst>
              <a:path w="176352" h="885164">
                <a:moveTo>
                  <a:pt x="0" y="885164"/>
                </a:moveTo>
                <a:lnTo>
                  <a:pt x="176352" y="885164"/>
                </a:lnTo>
                <a:lnTo>
                  <a:pt x="176352" y="0"/>
                </a:lnTo>
                <a:lnTo>
                  <a:pt x="0" y="0"/>
                </a:lnTo>
                <a:lnTo>
                  <a:pt x="0" y="885164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60676" y="2883408"/>
            <a:ext cx="200787" cy="1085087"/>
          </a:xfrm>
          <a:custGeom>
            <a:avLst/>
            <a:gdLst/>
            <a:ahLst/>
            <a:cxnLst/>
            <a:rect l="l" t="t" r="r" b="b"/>
            <a:pathLst>
              <a:path w="200787" h="1085088">
                <a:moveTo>
                  <a:pt x="200787" y="0"/>
                </a:moveTo>
                <a:lnTo>
                  <a:pt x="0" y="200913"/>
                </a:lnTo>
                <a:lnTo>
                  <a:pt x="0" y="1085087"/>
                </a:lnTo>
                <a:lnTo>
                  <a:pt x="200787" y="884173"/>
                </a:lnTo>
                <a:lnTo>
                  <a:pt x="200787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83892" y="2883408"/>
            <a:ext cx="377825" cy="200787"/>
          </a:xfrm>
          <a:custGeom>
            <a:avLst/>
            <a:gdLst/>
            <a:ahLst/>
            <a:cxnLst/>
            <a:rect l="l" t="t" r="r" b="b"/>
            <a:pathLst>
              <a:path w="377825" h="200787">
                <a:moveTo>
                  <a:pt x="377825" y="0"/>
                </a:moveTo>
                <a:lnTo>
                  <a:pt x="201675" y="0"/>
                </a:lnTo>
                <a:lnTo>
                  <a:pt x="0" y="200787"/>
                </a:lnTo>
                <a:lnTo>
                  <a:pt x="176149" y="200787"/>
                </a:lnTo>
                <a:lnTo>
                  <a:pt x="377825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83892" y="2883408"/>
            <a:ext cx="377825" cy="1085087"/>
          </a:xfrm>
          <a:custGeom>
            <a:avLst/>
            <a:gdLst/>
            <a:ahLst/>
            <a:cxnLst/>
            <a:rect l="l" t="t" r="r" b="b"/>
            <a:pathLst>
              <a:path w="377825" h="1085088">
                <a:moveTo>
                  <a:pt x="0" y="200913"/>
                </a:moveTo>
                <a:lnTo>
                  <a:pt x="201675" y="0"/>
                </a:lnTo>
                <a:lnTo>
                  <a:pt x="377825" y="0"/>
                </a:lnTo>
                <a:lnTo>
                  <a:pt x="377825" y="884173"/>
                </a:lnTo>
                <a:lnTo>
                  <a:pt x="176149" y="1085087"/>
                </a:lnTo>
                <a:lnTo>
                  <a:pt x="0" y="1085087"/>
                </a:lnTo>
                <a:lnTo>
                  <a:pt x="0" y="200913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83892" y="2883408"/>
            <a:ext cx="377825" cy="200913"/>
          </a:xfrm>
          <a:custGeom>
            <a:avLst/>
            <a:gdLst/>
            <a:ahLst/>
            <a:cxnLst/>
            <a:rect l="l" t="t" r="r" b="b"/>
            <a:pathLst>
              <a:path w="377825" h="200913">
                <a:moveTo>
                  <a:pt x="0" y="200913"/>
                </a:moveTo>
                <a:lnTo>
                  <a:pt x="176149" y="200913"/>
                </a:lnTo>
                <a:lnTo>
                  <a:pt x="377825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60676" y="3084576"/>
            <a:ext cx="0" cy="885190"/>
          </a:xfrm>
          <a:custGeom>
            <a:avLst/>
            <a:gdLst/>
            <a:ahLst/>
            <a:cxnLst/>
            <a:rect l="l" t="t" r="r" b="b"/>
            <a:pathLst>
              <a:path h="885190">
                <a:moveTo>
                  <a:pt x="0" y="0"/>
                </a:moveTo>
                <a:lnTo>
                  <a:pt x="0" y="88519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12920" y="3238500"/>
            <a:ext cx="376300" cy="376300"/>
          </a:xfrm>
          <a:custGeom>
            <a:avLst/>
            <a:gdLst/>
            <a:ahLst/>
            <a:cxnLst/>
            <a:rect l="l" t="t" r="r" b="b"/>
            <a:pathLst>
              <a:path w="376300" h="376300">
                <a:moveTo>
                  <a:pt x="188087" y="0"/>
                </a:moveTo>
                <a:lnTo>
                  <a:pt x="128650" y="9651"/>
                </a:lnTo>
                <a:lnTo>
                  <a:pt x="76962" y="36322"/>
                </a:lnTo>
                <a:lnTo>
                  <a:pt x="36321" y="76962"/>
                </a:lnTo>
                <a:lnTo>
                  <a:pt x="9651" y="128650"/>
                </a:lnTo>
                <a:lnTo>
                  <a:pt x="0" y="188087"/>
                </a:lnTo>
                <a:lnTo>
                  <a:pt x="9651" y="247650"/>
                </a:lnTo>
                <a:lnTo>
                  <a:pt x="36321" y="299212"/>
                </a:lnTo>
                <a:lnTo>
                  <a:pt x="76962" y="339978"/>
                </a:lnTo>
                <a:lnTo>
                  <a:pt x="128650" y="366649"/>
                </a:lnTo>
                <a:lnTo>
                  <a:pt x="188087" y="376300"/>
                </a:lnTo>
                <a:lnTo>
                  <a:pt x="247650" y="366649"/>
                </a:lnTo>
                <a:lnTo>
                  <a:pt x="299212" y="339978"/>
                </a:lnTo>
                <a:lnTo>
                  <a:pt x="339978" y="299212"/>
                </a:lnTo>
                <a:lnTo>
                  <a:pt x="366649" y="247650"/>
                </a:lnTo>
                <a:lnTo>
                  <a:pt x="376300" y="188087"/>
                </a:lnTo>
                <a:lnTo>
                  <a:pt x="372617" y="151257"/>
                </a:lnTo>
                <a:lnTo>
                  <a:pt x="344677" y="83820"/>
                </a:lnTo>
                <a:lnTo>
                  <a:pt x="292480" y="31623"/>
                </a:lnTo>
                <a:lnTo>
                  <a:pt x="225043" y="3683"/>
                </a:lnTo>
                <a:lnTo>
                  <a:pt x="188087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12920" y="3238500"/>
            <a:ext cx="376300" cy="376300"/>
          </a:xfrm>
          <a:custGeom>
            <a:avLst/>
            <a:gdLst/>
            <a:ahLst/>
            <a:cxnLst/>
            <a:rect l="l" t="t" r="r" b="b"/>
            <a:pathLst>
              <a:path w="376300" h="376300">
                <a:moveTo>
                  <a:pt x="0" y="188087"/>
                </a:moveTo>
                <a:lnTo>
                  <a:pt x="9651" y="128650"/>
                </a:lnTo>
                <a:lnTo>
                  <a:pt x="36321" y="76962"/>
                </a:lnTo>
                <a:lnTo>
                  <a:pt x="76962" y="36322"/>
                </a:lnTo>
                <a:lnTo>
                  <a:pt x="128650" y="9651"/>
                </a:lnTo>
                <a:lnTo>
                  <a:pt x="188087" y="0"/>
                </a:lnTo>
                <a:lnTo>
                  <a:pt x="260095" y="14350"/>
                </a:lnTo>
                <a:lnTo>
                  <a:pt x="321182" y="55117"/>
                </a:lnTo>
                <a:lnTo>
                  <a:pt x="361950" y="116077"/>
                </a:lnTo>
                <a:lnTo>
                  <a:pt x="376300" y="188087"/>
                </a:lnTo>
                <a:lnTo>
                  <a:pt x="366649" y="247650"/>
                </a:lnTo>
                <a:lnTo>
                  <a:pt x="339978" y="299212"/>
                </a:lnTo>
                <a:lnTo>
                  <a:pt x="299212" y="339978"/>
                </a:lnTo>
                <a:lnTo>
                  <a:pt x="247650" y="366649"/>
                </a:lnTo>
                <a:lnTo>
                  <a:pt x="188087" y="376300"/>
                </a:lnTo>
                <a:lnTo>
                  <a:pt x="128650" y="366649"/>
                </a:lnTo>
                <a:lnTo>
                  <a:pt x="76962" y="339978"/>
                </a:lnTo>
                <a:lnTo>
                  <a:pt x="36321" y="299212"/>
                </a:lnTo>
                <a:lnTo>
                  <a:pt x="9651" y="247650"/>
                </a:lnTo>
                <a:lnTo>
                  <a:pt x="0" y="18808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27148" y="3425952"/>
            <a:ext cx="1985517" cy="531749"/>
          </a:xfrm>
          <a:custGeom>
            <a:avLst/>
            <a:gdLst/>
            <a:ahLst/>
            <a:cxnLst/>
            <a:rect l="l" t="t" r="r" b="b"/>
            <a:pathLst>
              <a:path w="1985517" h="531749">
                <a:moveTo>
                  <a:pt x="0" y="531749"/>
                </a:moveTo>
                <a:lnTo>
                  <a:pt x="198551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3056" y="3110484"/>
            <a:ext cx="1959609" cy="316483"/>
          </a:xfrm>
          <a:custGeom>
            <a:avLst/>
            <a:gdLst/>
            <a:ahLst/>
            <a:cxnLst/>
            <a:rect l="l" t="t" r="r" b="b"/>
            <a:pathLst>
              <a:path w="1959609" h="316483">
                <a:moveTo>
                  <a:pt x="0" y="0"/>
                </a:moveTo>
                <a:lnTo>
                  <a:pt x="1959609" y="316483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34412" y="2910840"/>
            <a:ext cx="1778253" cy="515112"/>
          </a:xfrm>
          <a:custGeom>
            <a:avLst/>
            <a:gdLst/>
            <a:ahLst/>
            <a:cxnLst/>
            <a:rect l="l" t="t" r="r" b="b"/>
            <a:pathLst>
              <a:path w="1778253" h="515112">
                <a:moveTo>
                  <a:pt x="0" y="0"/>
                </a:moveTo>
                <a:lnTo>
                  <a:pt x="1778253" y="515112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69464" y="3425952"/>
            <a:ext cx="1743328" cy="333121"/>
          </a:xfrm>
          <a:custGeom>
            <a:avLst/>
            <a:gdLst/>
            <a:ahLst/>
            <a:cxnLst/>
            <a:rect l="l" t="t" r="r" b="b"/>
            <a:pathLst>
              <a:path w="1743328" h="333121">
                <a:moveTo>
                  <a:pt x="0" y="333121"/>
                </a:moveTo>
                <a:lnTo>
                  <a:pt x="1743328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29156" y="2578607"/>
            <a:ext cx="284733" cy="2686304"/>
          </a:xfrm>
          <a:custGeom>
            <a:avLst/>
            <a:gdLst/>
            <a:ahLst/>
            <a:cxnLst/>
            <a:rect l="l" t="t" r="r" b="b"/>
            <a:pathLst>
              <a:path w="284733" h="2686304">
                <a:moveTo>
                  <a:pt x="0" y="2686304"/>
                </a:moveTo>
                <a:lnTo>
                  <a:pt x="284733" y="2686304"/>
                </a:lnTo>
                <a:lnTo>
                  <a:pt x="284733" y="0"/>
                </a:lnTo>
                <a:lnTo>
                  <a:pt x="0" y="0"/>
                </a:lnTo>
                <a:lnTo>
                  <a:pt x="0" y="2686304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14144" y="1588008"/>
            <a:ext cx="990345" cy="3677284"/>
          </a:xfrm>
          <a:custGeom>
            <a:avLst/>
            <a:gdLst/>
            <a:ahLst/>
            <a:cxnLst/>
            <a:rect l="l" t="t" r="r" b="b"/>
            <a:pathLst>
              <a:path w="990345" h="3677284">
                <a:moveTo>
                  <a:pt x="990345" y="0"/>
                </a:moveTo>
                <a:lnTo>
                  <a:pt x="0" y="990980"/>
                </a:lnTo>
                <a:lnTo>
                  <a:pt x="0" y="3677284"/>
                </a:lnTo>
                <a:lnTo>
                  <a:pt x="990345" y="2686304"/>
                </a:lnTo>
                <a:lnTo>
                  <a:pt x="990345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29156" y="1588008"/>
            <a:ext cx="1275080" cy="990345"/>
          </a:xfrm>
          <a:custGeom>
            <a:avLst/>
            <a:gdLst/>
            <a:ahLst/>
            <a:cxnLst/>
            <a:rect l="l" t="t" r="r" b="b"/>
            <a:pathLst>
              <a:path w="1275080" h="990345">
                <a:moveTo>
                  <a:pt x="1275080" y="0"/>
                </a:moveTo>
                <a:lnTo>
                  <a:pt x="990854" y="0"/>
                </a:lnTo>
                <a:lnTo>
                  <a:pt x="0" y="990345"/>
                </a:lnTo>
                <a:lnTo>
                  <a:pt x="284225" y="990345"/>
                </a:lnTo>
                <a:lnTo>
                  <a:pt x="1275080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29156" y="1588008"/>
            <a:ext cx="1275080" cy="3677284"/>
          </a:xfrm>
          <a:custGeom>
            <a:avLst/>
            <a:gdLst/>
            <a:ahLst/>
            <a:cxnLst/>
            <a:rect l="l" t="t" r="r" b="b"/>
            <a:pathLst>
              <a:path w="1275080" h="3677284">
                <a:moveTo>
                  <a:pt x="0" y="990980"/>
                </a:moveTo>
                <a:lnTo>
                  <a:pt x="990854" y="0"/>
                </a:lnTo>
                <a:lnTo>
                  <a:pt x="1275080" y="0"/>
                </a:lnTo>
                <a:lnTo>
                  <a:pt x="1275080" y="2686304"/>
                </a:lnTo>
                <a:lnTo>
                  <a:pt x="284225" y="3677284"/>
                </a:lnTo>
                <a:lnTo>
                  <a:pt x="0" y="3677284"/>
                </a:lnTo>
                <a:lnTo>
                  <a:pt x="0" y="99098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29156" y="1588008"/>
            <a:ext cx="1275080" cy="990980"/>
          </a:xfrm>
          <a:custGeom>
            <a:avLst/>
            <a:gdLst/>
            <a:ahLst/>
            <a:cxnLst/>
            <a:rect l="l" t="t" r="r" b="b"/>
            <a:pathLst>
              <a:path w="1275080" h="990980">
                <a:moveTo>
                  <a:pt x="0" y="990980"/>
                </a:moveTo>
                <a:lnTo>
                  <a:pt x="284225" y="990980"/>
                </a:lnTo>
                <a:lnTo>
                  <a:pt x="127508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4144" y="2578608"/>
            <a:ext cx="0" cy="2686304"/>
          </a:xfrm>
          <a:custGeom>
            <a:avLst/>
            <a:gdLst/>
            <a:ahLst/>
            <a:cxnLst/>
            <a:rect l="l" t="t" r="r" b="b"/>
            <a:pathLst>
              <a:path h="2686304">
                <a:moveTo>
                  <a:pt x="0" y="0"/>
                </a:moveTo>
                <a:lnTo>
                  <a:pt x="0" y="268630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87396" y="1991867"/>
            <a:ext cx="1794891" cy="697738"/>
          </a:xfrm>
          <a:custGeom>
            <a:avLst/>
            <a:gdLst/>
            <a:ahLst/>
            <a:cxnLst/>
            <a:rect l="l" t="t" r="r" b="b"/>
            <a:pathLst>
              <a:path w="1794891" h="697738">
                <a:moveTo>
                  <a:pt x="1794891" y="0"/>
                </a:moveTo>
                <a:lnTo>
                  <a:pt x="0" y="697738"/>
                </a:lnTo>
              </a:path>
            </a:pathLst>
          </a:custGeom>
          <a:ln w="9523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34056" y="2670048"/>
            <a:ext cx="60706" cy="39369"/>
          </a:xfrm>
          <a:custGeom>
            <a:avLst/>
            <a:gdLst/>
            <a:ahLst/>
            <a:cxnLst/>
            <a:rect l="l" t="t" r="r" b="b"/>
            <a:pathLst>
              <a:path w="60706" h="39369">
                <a:moveTo>
                  <a:pt x="45593" y="0"/>
                </a:moveTo>
                <a:lnTo>
                  <a:pt x="0" y="39369"/>
                </a:lnTo>
                <a:lnTo>
                  <a:pt x="60706" y="38100"/>
                </a:lnTo>
                <a:lnTo>
                  <a:pt x="4559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34056" y="2670048"/>
            <a:ext cx="60706" cy="39369"/>
          </a:xfrm>
          <a:custGeom>
            <a:avLst/>
            <a:gdLst/>
            <a:ahLst/>
            <a:cxnLst/>
            <a:rect l="l" t="t" r="r" b="b"/>
            <a:pathLst>
              <a:path w="60706" h="39369">
                <a:moveTo>
                  <a:pt x="45593" y="0"/>
                </a:moveTo>
                <a:lnTo>
                  <a:pt x="0" y="39369"/>
                </a:lnTo>
                <a:lnTo>
                  <a:pt x="60706" y="38100"/>
                </a:lnTo>
                <a:lnTo>
                  <a:pt x="45593" y="0"/>
                </a:lnTo>
                <a:close/>
              </a:path>
            </a:pathLst>
          </a:custGeom>
          <a:ln w="9523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04972" y="1347215"/>
            <a:ext cx="1239012" cy="292481"/>
          </a:xfrm>
          <a:custGeom>
            <a:avLst/>
            <a:gdLst/>
            <a:ahLst/>
            <a:cxnLst/>
            <a:rect l="l" t="t" r="r" b="b"/>
            <a:pathLst>
              <a:path w="1239012" h="292481">
                <a:moveTo>
                  <a:pt x="1239012" y="0"/>
                </a:moveTo>
                <a:lnTo>
                  <a:pt x="0" y="292481"/>
                </a:lnTo>
              </a:path>
            </a:pathLst>
          </a:custGeom>
          <a:ln w="95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50108" y="1620012"/>
            <a:ext cx="60960" cy="40639"/>
          </a:xfrm>
          <a:custGeom>
            <a:avLst/>
            <a:gdLst/>
            <a:ahLst/>
            <a:cxnLst/>
            <a:rect l="l" t="t" r="r" b="b"/>
            <a:pathLst>
              <a:path w="60960" h="40639">
                <a:moveTo>
                  <a:pt x="51308" y="0"/>
                </a:moveTo>
                <a:lnTo>
                  <a:pt x="0" y="33527"/>
                </a:lnTo>
                <a:lnTo>
                  <a:pt x="60960" y="40639"/>
                </a:lnTo>
                <a:lnTo>
                  <a:pt x="513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50108" y="1620012"/>
            <a:ext cx="60960" cy="40639"/>
          </a:xfrm>
          <a:custGeom>
            <a:avLst/>
            <a:gdLst/>
            <a:ahLst/>
            <a:cxnLst/>
            <a:rect l="l" t="t" r="r" b="b"/>
            <a:pathLst>
              <a:path w="60960" h="40639">
                <a:moveTo>
                  <a:pt x="51308" y="0"/>
                </a:moveTo>
                <a:lnTo>
                  <a:pt x="0" y="33527"/>
                </a:lnTo>
                <a:lnTo>
                  <a:pt x="60960" y="40639"/>
                </a:lnTo>
                <a:lnTo>
                  <a:pt x="51308" y="0"/>
                </a:lnTo>
                <a:close/>
              </a:path>
            </a:pathLst>
          </a:custGeom>
          <a:ln w="95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38700" y="3848100"/>
            <a:ext cx="472059" cy="169037"/>
          </a:xfrm>
          <a:custGeom>
            <a:avLst/>
            <a:gdLst/>
            <a:ahLst/>
            <a:cxnLst/>
            <a:rect l="l" t="t" r="r" b="b"/>
            <a:pathLst>
              <a:path w="472059" h="169037">
                <a:moveTo>
                  <a:pt x="472059" y="169037"/>
                </a:moveTo>
                <a:lnTo>
                  <a:pt x="0" y="0"/>
                </a:lnTo>
              </a:path>
            </a:pathLst>
          </a:custGeom>
          <a:ln w="95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83836" y="3828288"/>
            <a:ext cx="60705" cy="39116"/>
          </a:xfrm>
          <a:custGeom>
            <a:avLst/>
            <a:gdLst/>
            <a:ahLst/>
            <a:cxnLst/>
            <a:rect l="l" t="t" r="r" b="b"/>
            <a:pathLst>
              <a:path w="60705" h="39115">
                <a:moveTo>
                  <a:pt x="60705" y="0"/>
                </a:moveTo>
                <a:lnTo>
                  <a:pt x="0" y="381"/>
                </a:lnTo>
                <a:lnTo>
                  <a:pt x="46736" y="39116"/>
                </a:lnTo>
                <a:lnTo>
                  <a:pt x="60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83836" y="3828288"/>
            <a:ext cx="60705" cy="39116"/>
          </a:xfrm>
          <a:custGeom>
            <a:avLst/>
            <a:gdLst/>
            <a:ahLst/>
            <a:cxnLst/>
            <a:rect l="l" t="t" r="r" b="b"/>
            <a:pathLst>
              <a:path w="60705" h="39115">
                <a:moveTo>
                  <a:pt x="60705" y="0"/>
                </a:moveTo>
                <a:lnTo>
                  <a:pt x="0" y="381"/>
                </a:lnTo>
                <a:lnTo>
                  <a:pt x="46736" y="39116"/>
                </a:lnTo>
                <a:lnTo>
                  <a:pt x="60705" y="0"/>
                </a:lnTo>
                <a:close/>
              </a:path>
            </a:pathLst>
          </a:custGeom>
          <a:ln w="95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79335" y="1766316"/>
            <a:ext cx="376427" cy="313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22036" y="5381244"/>
            <a:ext cx="1594104" cy="52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2534" y="238886"/>
            <a:ext cx="2545367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25" baseline="3413" dirty="0">
                <a:latin typeface="Calibri Light"/>
                <a:cs typeface="Calibri Light"/>
              </a:rPr>
              <a:t>C</a:t>
            </a:r>
            <a:r>
              <a:rPr sz="6000" spc="-19" baseline="3413" dirty="0">
                <a:latin typeface="Calibri Light"/>
                <a:cs typeface="Calibri Light"/>
              </a:rPr>
              <a:t>onvolu</a:t>
            </a:r>
            <a:r>
              <a:rPr sz="6000" spc="-29" baseline="3413" dirty="0">
                <a:latin typeface="Calibri Light"/>
                <a:cs typeface="Calibri Light"/>
              </a:rPr>
              <a:t>t</a:t>
            </a:r>
            <a:r>
              <a:rPr sz="6000" spc="-19" baseline="3413" dirty="0">
                <a:latin typeface="Calibri Light"/>
                <a:cs typeface="Calibri Light"/>
              </a:rPr>
              <a:t>io</a:t>
            </a:r>
            <a:r>
              <a:rPr sz="6000" spc="0" baseline="3413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97302" y="238886"/>
            <a:ext cx="1185387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29" baseline="3413" dirty="0">
                <a:latin typeface="Calibri Light"/>
                <a:cs typeface="Calibri Light"/>
              </a:rPr>
              <a:t>L</a:t>
            </a:r>
            <a:r>
              <a:rPr sz="6000" spc="-34" baseline="3413" dirty="0">
                <a:latin typeface="Calibri Light"/>
                <a:cs typeface="Calibri Light"/>
              </a:rPr>
              <a:t>aye</a:t>
            </a:r>
            <a:r>
              <a:rPr sz="6000" spc="0" baseline="3413" dirty="0">
                <a:latin typeface="Calibri Light"/>
                <a:cs typeface="Calibri Light"/>
              </a:rPr>
              <a:t>r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41926" y="1198975"/>
            <a:ext cx="2794382" cy="9154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solidFill>
                  <a:srgbClr val="FF0000"/>
                </a:solidFill>
                <a:latin typeface="Arial"/>
                <a:cs typeface="Arial"/>
              </a:rPr>
              <a:t>32</a:t>
            </a:r>
            <a:r>
              <a:rPr sz="3200" spc="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3200" spc="-19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z="3200" spc="-14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3200" spc="0" dirty="0">
                <a:solidFill>
                  <a:srgbClr val="FF0000"/>
                </a:solidFill>
                <a:latin typeface="Arial"/>
                <a:cs typeface="Arial"/>
              </a:rPr>
              <a:t>x3</a:t>
            </a:r>
            <a:r>
              <a:rPr sz="3200" spc="-26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14" dirty="0">
                <a:solidFill>
                  <a:srgbClr val="FF0000"/>
                </a:solidFill>
                <a:latin typeface="Arial"/>
                <a:cs typeface="Arial"/>
              </a:rPr>
              <a:t>imag</a:t>
            </a:r>
            <a:r>
              <a:rPr sz="3200" spc="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  <a:p>
            <a:pPr marL="12700" marR="61036">
              <a:lnSpc>
                <a:spcPct val="95825"/>
              </a:lnSpc>
            </a:pPr>
            <a:r>
              <a:rPr sz="3200" spc="-14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3200" spc="-19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x3</a:t>
            </a:r>
            <a:r>
              <a:rPr sz="3200" spc="-8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-14" dirty="0">
                <a:solidFill>
                  <a:srgbClr val="0000FF"/>
                </a:solidFill>
                <a:latin typeface="Arial"/>
                <a:cs typeface="Arial"/>
              </a:rPr>
              <a:t>filte</a:t>
            </a: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33522" y="2037619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29834" y="3782853"/>
            <a:ext cx="1655419" cy="688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2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latin typeface="Arial"/>
                <a:cs typeface="Arial"/>
              </a:rPr>
              <a:t>1</a:t>
            </a:r>
            <a:r>
              <a:rPr sz="2400" b="1" spc="-54" dirty="0">
                <a:latin typeface="Arial"/>
                <a:cs typeface="Arial"/>
              </a:rPr>
              <a:t> </a:t>
            </a:r>
            <a:r>
              <a:rPr sz="2400" b="1" spc="-14" dirty="0">
                <a:latin typeface="Arial"/>
                <a:cs typeface="Arial"/>
              </a:rPr>
              <a:t>nu</a:t>
            </a:r>
            <a:r>
              <a:rPr sz="2400" b="1" spc="-9" dirty="0">
                <a:latin typeface="Arial"/>
                <a:cs typeface="Arial"/>
              </a:rPr>
              <a:t>m</a:t>
            </a:r>
            <a:r>
              <a:rPr sz="2400" b="1" spc="-14" dirty="0">
                <a:latin typeface="Arial"/>
                <a:cs typeface="Arial"/>
              </a:rPr>
              <a:t>be</a:t>
            </a:r>
            <a:r>
              <a:rPr sz="2400" b="1" spc="-9" dirty="0">
                <a:latin typeface="Arial"/>
                <a:cs typeface="Arial"/>
              </a:rPr>
              <a:t>r</a:t>
            </a:r>
            <a:r>
              <a:rPr sz="2400" b="1" spc="0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4" dirty="0">
                <a:latin typeface="Arial"/>
                <a:cs typeface="Arial"/>
              </a:rPr>
              <a:t>h</a:t>
            </a:r>
            <a:r>
              <a:rPr sz="2400" spc="0" dirty="0">
                <a:latin typeface="Arial"/>
                <a:cs typeface="Arial"/>
              </a:rPr>
              <a:t>e</a:t>
            </a:r>
            <a:r>
              <a:rPr sz="2400" spc="-34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result of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94296" y="4140993"/>
            <a:ext cx="87609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9" dirty="0">
                <a:latin typeface="Arial"/>
                <a:cs typeface="Arial"/>
              </a:rPr>
              <a:t>a</a:t>
            </a:r>
            <a:r>
              <a:rPr sz="2400" spc="-9" dirty="0">
                <a:latin typeface="Arial"/>
                <a:cs typeface="Arial"/>
              </a:rPr>
              <a:t>k</a:t>
            </a:r>
            <a:r>
              <a:rPr sz="2400" spc="-14" dirty="0">
                <a:latin typeface="Arial"/>
                <a:cs typeface="Arial"/>
              </a:rPr>
              <a:t>in</a:t>
            </a:r>
            <a:r>
              <a:rPr sz="2400" spc="0" dirty="0">
                <a:latin typeface="Arial"/>
                <a:cs typeface="Arial"/>
              </a:rPr>
              <a:t>g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2788" y="4140993"/>
            <a:ext cx="356506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a dot</a:t>
            </a:r>
            <a:r>
              <a:rPr sz="2400" spc="-34" dirty="0">
                <a:latin typeface="Arial"/>
                <a:cs typeface="Arial"/>
              </a:rPr>
              <a:t> </a:t>
            </a:r>
            <a:r>
              <a:rPr sz="2400" spc="-14" dirty="0">
                <a:latin typeface="Arial"/>
                <a:cs typeface="Arial"/>
              </a:rPr>
              <a:t>p</a:t>
            </a:r>
            <a:r>
              <a:rPr sz="2400" spc="0" dirty="0">
                <a:latin typeface="Arial"/>
                <a:cs typeface="Arial"/>
              </a:rPr>
              <a:t>r</a:t>
            </a:r>
            <a:r>
              <a:rPr sz="2400" spc="-19" dirty="0">
                <a:latin typeface="Arial"/>
                <a:cs typeface="Arial"/>
              </a:rPr>
              <a:t>o</a:t>
            </a:r>
            <a:r>
              <a:rPr sz="2400" spc="-14" dirty="0">
                <a:latin typeface="Arial"/>
                <a:cs typeface="Arial"/>
              </a:rPr>
              <a:t>du</a:t>
            </a:r>
            <a:r>
              <a:rPr sz="2400" spc="-9" dirty="0">
                <a:latin typeface="Arial"/>
                <a:cs typeface="Arial"/>
              </a:rPr>
              <a:t>c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9" dirty="0">
                <a:latin typeface="Arial"/>
                <a:cs typeface="Arial"/>
              </a:rPr>
              <a:t> </a:t>
            </a:r>
            <a:r>
              <a:rPr sz="2400" spc="-14" dirty="0">
                <a:latin typeface="Arial"/>
                <a:cs typeface="Arial"/>
              </a:rPr>
              <a:t>be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25" dirty="0">
                <a:latin typeface="Arial"/>
                <a:cs typeface="Arial"/>
              </a:rPr>
              <a:t>w</a:t>
            </a:r>
            <a:r>
              <a:rPr sz="2400" spc="-14" dirty="0">
                <a:latin typeface="Arial"/>
                <a:cs typeface="Arial"/>
              </a:rPr>
              <a:t>ee</a:t>
            </a:r>
            <a:r>
              <a:rPr sz="2400" spc="0" dirty="0">
                <a:latin typeface="Arial"/>
                <a:cs typeface="Arial"/>
              </a:rPr>
              <a:t>n</a:t>
            </a:r>
            <a:r>
              <a:rPr sz="2400" spc="9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9" dirty="0">
                <a:latin typeface="Arial"/>
                <a:cs typeface="Arial"/>
              </a:rPr>
              <a:t>h</a:t>
            </a:r>
            <a:r>
              <a:rPr sz="2400" spc="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29834" y="4509554"/>
            <a:ext cx="6382588" cy="7194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2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f</a:t>
            </a:r>
            <a:r>
              <a:rPr sz="2400" spc="-19" dirty="0">
                <a:latin typeface="Arial"/>
                <a:cs typeface="Arial"/>
              </a:rPr>
              <a:t>i</a:t>
            </a:r>
            <a:r>
              <a:rPr sz="2400" spc="-14" dirty="0">
                <a:latin typeface="Arial"/>
                <a:cs typeface="Arial"/>
              </a:rPr>
              <a:t>l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9" dirty="0">
                <a:latin typeface="Arial"/>
                <a:cs typeface="Arial"/>
              </a:rPr>
              <a:t>e</a:t>
            </a:r>
            <a:r>
              <a:rPr sz="2400" spc="0" dirty="0">
                <a:latin typeface="Arial"/>
                <a:cs typeface="Arial"/>
              </a:rPr>
              <a:t>r</a:t>
            </a:r>
            <a:r>
              <a:rPr sz="2400" spc="-29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an</a:t>
            </a:r>
            <a:r>
              <a:rPr sz="2400" spc="0" dirty="0">
                <a:latin typeface="Arial"/>
                <a:cs typeface="Arial"/>
              </a:rPr>
              <a:t>d</a:t>
            </a:r>
            <a:r>
              <a:rPr sz="2400" spc="-19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a</a:t>
            </a:r>
            <a:r>
              <a:rPr sz="2400" spc="-9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sma</a:t>
            </a:r>
            <a:r>
              <a:rPr sz="2400" spc="-4" dirty="0">
                <a:latin typeface="Arial"/>
                <a:cs typeface="Arial"/>
              </a:rPr>
              <a:t>l</a:t>
            </a:r>
            <a:r>
              <a:rPr sz="2400" spc="0" dirty="0">
                <a:latin typeface="Arial"/>
                <a:cs typeface="Arial"/>
              </a:rPr>
              <a:t>l</a:t>
            </a:r>
            <a:r>
              <a:rPr sz="2400" spc="14" dirty="0">
                <a:latin typeface="Arial"/>
                <a:cs typeface="Arial"/>
              </a:rPr>
              <a:t> </a:t>
            </a:r>
            <a:r>
              <a:rPr sz="2400" spc="-14" dirty="0">
                <a:latin typeface="Arial"/>
                <a:cs typeface="Arial"/>
              </a:rPr>
              <a:t>5</a:t>
            </a:r>
            <a:r>
              <a:rPr sz="2400" spc="-25" dirty="0">
                <a:latin typeface="Arial"/>
                <a:cs typeface="Arial"/>
              </a:rPr>
              <a:t>x</a:t>
            </a:r>
            <a:r>
              <a:rPr sz="2400" spc="-14" dirty="0">
                <a:latin typeface="Arial"/>
                <a:cs typeface="Arial"/>
              </a:rPr>
              <a:t>5</a:t>
            </a:r>
            <a:r>
              <a:rPr sz="2400" spc="-25" dirty="0">
                <a:latin typeface="Arial"/>
                <a:cs typeface="Arial"/>
              </a:rPr>
              <a:t>x</a:t>
            </a:r>
            <a:r>
              <a:rPr sz="2400" spc="0" dirty="0">
                <a:latin typeface="Arial"/>
                <a:cs typeface="Arial"/>
              </a:rPr>
              <a:t>3 ch</a:t>
            </a:r>
            <a:r>
              <a:rPr sz="2400" spc="-9" dirty="0">
                <a:latin typeface="Arial"/>
                <a:cs typeface="Arial"/>
              </a:rPr>
              <a:t>u</a:t>
            </a:r>
            <a:r>
              <a:rPr sz="2400" spc="0" dirty="0">
                <a:latin typeface="Arial"/>
                <a:cs typeface="Arial"/>
              </a:rPr>
              <a:t>nk </a:t>
            </a:r>
            <a:r>
              <a:rPr sz="2400" spc="-4" dirty="0">
                <a:latin typeface="Arial"/>
                <a:cs typeface="Arial"/>
              </a:rPr>
              <a:t>o</a:t>
            </a:r>
            <a:r>
              <a:rPr sz="2400" spc="0" dirty="0">
                <a:latin typeface="Arial"/>
                <a:cs typeface="Arial"/>
              </a:rPr>
              <a:t>f</a:t>
            </a:r>
            <a:r>
              <a:rPr sz="2400" spc="-34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t</a:t>
            </a:r>
            <a:r>
              <a:rPr sz="2400" spc="-14" dirty="0">
                <a:latin typeface="Arial"/>
                <a:cs typeface="Arial"/>
              </a:rPr>
              <a:t>h</a:t>
            </a:r>
            <a:r>
              <a:rPr sz="2400" spc="0" dirty="0">
                <a:latin typeface="Arial"/>
                <a:cs typeface="Arial"/>
              </a:rPr>
              <a:t>e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14" dirty="0">
                <a:latin typeface="Arial"/>
                <a:cs typeface="Arial"/>
              </a:rPr>
              <a:t>i</a:t>
            </a:r>
            <a:r>
              <a:rPr sz="2400" spc="-9" dirty="0">
                <a:latin typeface="Arial"/>
                <a:cs typeface="Arial"/>
              </a:rPr>
              <a:t>m</a:t>
            </a:r>
            <a:r>
              <a:rPr sz="2400" spc="-14" dirty="0">
                <a:latin typeface="Arial"/>
                <a:cs typeface="Arial"/>
              </a:rPr>
              <a:t>ag</a:t>
            </a:r>
            <a:r>
              <a:rPr sz="2400" spc="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72"/>
              </a:spcBef>
            </a:pPr>
            <a:r>
              <a:rPr sz="2400" spc="0" dirty="0">
                <a:latin typeface="Arial"/>
                <a:cs typeface="Arial"/>
              </a:rPr>
              <a:t>(i</a:t>
            </a:r>
            <a:r>
              <a:rPr sz="2400" spc="4" dirty="0">
                <a:latin typeface="Arial"/>
                <a:cs typeface="Arial"/>
              </a:rPr>
              <a:t>.</a:t>
            </a:r>
            <a:r>
              <a:rPr sz="2400" spc="0" dirty="0">
                <a:latin typeface="Arial"/>
                <a:cs typeface="Arial"/>
              </a:rPr>
              <a:t>e.</a:t>
            </a:r>
            <a:r>
              <a:rPr sz="2400" spc="-24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5*5*3</a:t>
            </a:r>
            <a:r>
              <a:rPr sz="2400" spc="-19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=</a:t>
            </a:r>
            <a:r>
              <a:rPr sz="2400" spc="-14" dirty="0">
                <a:latin typeface="Arial"/>
                <a:cs typeface="Arial"/>
              </a:rPr>
              <a:t> 75</a:t>
            </a:r>
            <a:r>
              <a:rPr sz="2400" spc="-4" dirty="0">
                <a:latin typeface="Arial"/>
                <a:cs typeface="Arial"/>
              </a:rPr>
              <a:t>-</a:t>
            </a:r>
            <a:r>
              <a:rPr sz="2400" spc="-14" dirty="0">
                <a:latin typeface="Arial"/>
                <a:cs typeface="Arial"/>
              </a:rPr>
              <a:t>di</a:t>
            </a:r>
            <a:r>
              <a:rPr sz="2400" spc="-4" dirty="0">
                <a:latin typeface="Arial"/>
                <a:cs typeface="Arial"/>
              </a:rPr>
              <a:t>m</a:t>
            </a:r>
            <a:r>
              <a:rPr sz="2400" spc="-14" dirty="0">
                <a:latin typeface="Arial"/>
                <a:cs typeface="Arial"/>
              </a:rPr>
              <a:t>en</a:t>
            </a:r>
            <a:r>
              <a:rPr sz="2400" spc="-9" dirty="0">
                <a:latin typeface="Arial"/>
                <a:cs typeface="Arial"/>
              </a:rPr>
              <a:t>s</a:t>
            </a:r>
            <a:r>
              <a:rPr sz="2400" spc="-14" dirty="0">
                <a:latin typeface="Arial"/>
                <a:cs typeface="Arial"/>
              </a:rPr>
              <a:t>i</a:t>
            </a:r>
            <a:r>
              <a:rPr sz="2400" spc="0" dirty="0">
                <a:latin typeface="Arial"/>
                <a:cs typeface="Arial"/>
              </a:rPr>
              <a:t>on</a:t>
            </a:r>
            <a:r>
              <a:rPr sz="2400" spc="-4" dirty="0">
                <a:latin typeface="Arial"/>
                <a:cs typeface="Arial"/>
              </a:rPr>
              <a:t>a</a:t>
            </a:r>
            <a:r>
              <a:rPr sz="2400" spc="0" dirty="0">
                <a:latin typeface="Arial"/>
                <a:cs typeface="Arial"/>
              </a:rPr>
              <a:t>l</a:t>
            </a:r>
            <a:r>
              <a:rPr sz="2400" spc="29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dot</a:t>
            </a:r>
            <a:r>
              <a:rPr sz="2400" spc="-34" dirty="0">
                <a:latin typeface="Arial"/>
                <a:cs typeface="Arial"/>
              </a:rPr>
              <a:t> </a:t>
            </a:r>
            <a:r>
              <a:rPr sz="2400" spc="-14" dirty="0">
                <a:latin typeface="Arial"/>
                <a:cs typeface="Arial"/>
              </a:rPr>
              <a:t>p</a:t>
            </a:r>
            <a:r>
              <a:rPr sz="2400" spc="0" dirty="0">
                <a:latin typeface="Arial"/>
                <a:cs typeface="Arial"/>
              </a:rPr>
              <a:t>r</a:t>
            </a:r>
            <a:r>
              <a:rPr sz="2400" spc="-19" dirty="0">
                <a:latin typeface="Arial"/>
                <a:cs typeface="Arial"/>
              </a:rPr>
              <a:t>o</a:t>
            </a:r>
            <a:r>
              <a:rPr sz="2400" spc="-14" dirty="0">
                <a:latin typeface="Arial"/>
                <a:cs typeface="Arial"/>
              </a:rPr>
              <a:t>du</a:t>
            </a:r>
            <a:r>
              <a:rPr sz="2400" spc="-9" dirty="0">
                <a:latin typeface="Arial"/>
                <a:cs typeface="Arial"/>
              </a:rPr>
              <a:t>c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9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+</a:t>
            </a:r>
            <a:r>
              <a:rPr sz="2400" spc="-134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b</a:t>
            </a:r>
            <a:r>
              <a:rPr sz="2400" spc="-4" dirty="0">
                <a:latin typeface="Arial"/>
                <a:cs typeface="Arial"/>
              </a:rPr>
              <a:t>i</a:t>
            </a:r>
            <a:r>
              <a:rPr sz="2400" spc="0" dirty="0">
                <a:latin typeface="Arial"/>
                <a:cs typeface="Arial"/>
              </a:rPr>
              <a:t>as)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47620" y="4781454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4114" y="5312727"/>
            <a:ext cx="218209" cy="298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sz="2150" spc="0" dirty="0">
                <a:latin typeface="Arial"/>
                <a:cs typeface="Arial"/>
              </a:rPr>
              <a:t>3</a:t>
            </a:r>
            <a:endParaRPr sz="21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83892" y="3084601"/>
            <a:ext cx="176783" cy="8851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629156" y="2578607"/>
            <a:ext cx="284987" cy="2686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1851660" y="2375916"/>
            <a:ext cx="200787" cy="1085088"/>
          </a:xfrm>
          <a:custGeom>
            <a:avLst/>
            <a:gdLst/>
            <a:ahLst/>
            <a:cxnLst/>
            <a:rect l="l" t="t" r="r" b="b"/>
            <a:pathLst>
              <a:path w="200787" h="1085088">
                <a:moveTo>
                  <a:pt x="200787" y="0"/>
                </a:moveTo>
                <a:lnTo>
                  <a:pt x="0" y="200913"/>
                </a:lnTo>
                <a:lnTo>
                  <a:pt x="0" y="1085088"/>
                </a:lnTo>
                <a:lnTo>
                  <a:pt x="200787" y="884174"/>
                </a:lnTo>
                <a:lnTo>
                  <a:pt x="200787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76400" y="2375916"/>
            <a:ext cx="376300" cy="200787"/>
          </a:xfrm>
          <a:custGeom>
            <a:avLst/>
            <a:gdLst/>
            <a:ahLst/>
            <a:cxnLst/>
            <a:rect l="l" t="t" r="r" b="b"/>
            <a:pathLst>
              <a:path w="376300" h="200787">
                <a:moveTo>
                  <a:pt x="376300" y="0"/>
                </a:moveTo>
                <a:lnTo>
                  <a:pt x="200913" y="0"/>
                </a:lnTo>
                <a:lnTo>
                  <a:pt x="0" y="200787"/>
                </a:lnTo>
                <a:lnTo>
                  <a:pt x="175387" y="200787"/>
                </a:lnTo>
                <a:lnTo>
                  <a:pt x="376300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76400" y="2375916"/>
            <a:ext cx="376300" cy="1085088"/>
          </a:xfrm>
          <a:custGeom>
            <a:avLst/>
            <a:gdLst/>
            <a:ahLst/>
            <a:cxnLst/>
            <a:rect l="l" t="t" r="r" b="b"/>
            <a:pathLst>
              <a:path w="376300" h="1085088">
                <a:moveTo>
                  <a:pt x="0" y="200913"/>
                </a:moveTo>
                <a:lnTo>
                  <a:pt x="200913" y="0"/>
                </a:lnTo>
                <a:lnTo>
                  <a:pt x="376300" y="0"/>
                </a:lnTo>
                <a:lnTo>
                  <a:pt x="376300" y="884174"/>
                </a:lnTo>
                <a:lnTo>
                  <a:pt x="175387" y="1085088"/>
                </a:lnTo>
                <a:lnTo>
                  <a:pt x="0" y="1085088"/>
                </a:lnTo>
                <a:lnTo>
                  <a:pt x="0" y="200913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6400" y="2375916"/>
            <a:ext cx="376300" cy="200913"/>
          </a:xfrm>
          <a:custGeom>
            <a:avLst/>
            <a:gdLst/>
            <a:ahLst/>
            <a:cxnLst/>
            <a:rect l="l" t="t" r="r" b="b"/>
            <a:pathLst>
              <a:path w="376300" h="200913">
                <a:moveTo>
                  <a:pt x="0" y="200913"/>
                </a:moveTo>
                <a:lnTo>
                  <a:pt x="175387" y="200913"/>
                </a:lnTo>
                <a:lnTo>
                  <a:pt x="37630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05428" y="2729484"/>
            <a:ext cx="376300" cy="377825"/>
          </a:xfrm>
          <a:custGeom>
            <a:avLst/>
            <a:gdLst/>
            <a:ahLst/>
            <a:cxnLst/>
            <a:rect l="l" t="t" r="r" b="b"/>
            <a:pathLst>
              <a:path w="376300" h="377825">
                <a:moveTo>
                  <a:pt x="188087" y="0"/>
                </a:moveTo>
                <a:lnTo>
                  <a:pt x="128650" y="9651"/>
                </a:lnTo>
                <a:lnTo>
                  <a:pt x="76962" y="36449"/>
                </a:lnTo>
                <a:lnTo>
                  <a:pt x="36322" y="77342"/>
                </a:lnTo>
                <a:lnTo>
                  <a:pt x="9651" y="129158"/>
                </a:lnTo>
                <a:lnTo>
                  <a:pt x="0" y="188849"/>
                </a:lnTo>
                <a:lnTo>
                  <a:pt x="9651" y="248538"/>
                </a:lnTo>
                <a:lnTo>
                  <a:pt x="36322" y="300481"/>
                </a:lnTo>
                <a:lnTo>
                  <a:pt x="76962" y="341375"/>
                </a:lnTo>
                <a:lnTo>
                  <a:pt x="128650" y="368173"/>
                </a:lnTo>
                <a:lnTo>
                  <a:pt x="188087" y="377825"/>
                </a:lnTo>
                <a:lnTo>
                  <a:pt x="247650" y="368173"/>
                </a:lnTo>
                <a:lnTo>
                  <a:pt x="299212" y="341375"/>
                </a:lnTo>
                <a:lnTo>
                  <a:pt x="339979" y="300481"/>
                </a:lnTo>
                <a:lnTo>
                  <a:pt x="366649" y="248538"/>
                </a:lnTo>
                <a:lnTo>
                  <a:pt x="376300" y="188849"/>
                </a:lnTo>
                <a:lnTo>
                  <a:pt x="372618" y="151891"/>
                </a:lnTo>
                <a:lnTo>
                  <a:pt x="344677" y="84074"/>
                </a:lnTo>
                <a:lnTo>
                  <a:pt x="292481" y="31750"/>
                </a:lnTo>
                <a:lnTo>
                  <a:pt x="225044" y="3682"/>
                </a:lnTo>
                <a:lnTo>
                  <a:pt x="188087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05428" y="2729484"/>
            <a:ext cx="376300" cy="377825"/>
          </a:xfrm>
          <a:custGeom>
            <a:avLst/>
            <a:gdLst/>
            <a:ahLst/>
            <a:cxnLst/>
            <a:rect l="l" t="t" r="r" b="b"/>
            <a:pathLst>
              <a:path w="376300" h="377825">
                <a:moveTo>
                  <a:pt x="0" y="188849"/>
                </a:moveTo>
                <a:lnTo>
                  <a:pt x="9651" y="129158"/>
                </a:lnTo>
                <a:lnTo>
                  <a:pt x="36322" y="77342"/>
                </a:lnTo>
                <a:lnTo>
                  <a:pt x="76962" y="36449"/>
                </a:lnTo>
                <a:lnTo>
                  <a:pt x="128650" y="9651"/>
                </a:lnTo>
                <a:lnTo>
                  <a:pt x="188087" y="0"/>
                </a:lnTo>
                <a:lnTo>
                  <a:pt x="260096" y="14350"/>
                </a:lnTo>
                <a:lnTo>
                  <a:pt x="321183" y="55371"/>
                </a:lnTo>
                <a:lnTo>
                  <a:pt x="361950" y="116586"/>
                </a:lnTo>
                <a:lnTo>
                  <a:pt x="376300" y="188849"/>
                </a:lnTo>
                <a:lnTo>
                  <a:pt x="366649" y="248665"/>
                </a:lnTo>
                <a:lnTo>
                  <a:pt x="339979" y="300481"/>
                </a:lnTo>
                <a:lnTo>
                  <a:pt x="299212" y="341375"/>
                </a:lnTo>
                <a:lnTo>
                  <a:pt x="247650" y="368173"/>
                </a:lnTo>
                <a:lnTo>
                  <a:pt x="188087" y="377825"/>
                </a:lnTo>
                <a:lnTo>
                  <a:pt x="128650" y="368173"/>
                </a:lnTo>
                <a:lnTo>
                  <a:pt x="76962" y="341375"/>
                </a:lnTo>
                <a:lnTo>
                  <a:pt x="36322" y="300481"/>
                </a:lnTo>
                <a:lnTo>
                  <a:pt x="9651" y="248665"/>
                </a:lnTo>
                <a:lnTo>
                  <a:pt x="0" y="188849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18132" y="2918460"/>
            <a:ext cx="1987042" cy="531749"/>
          </a:xfrm>
          <a:custGeom>
            <a:avLst/>
            <a:gdLst/>
            <a:ahLst/>
            <a:cxnLst/>
            <a:rect l="l" t="t" r="r" b="b"/>
            <a:pathLst>
              <a:path w="1987042" h="531749">
                <a:moveTo>
                  <a:pt x="0" y="531749"/>
                </a:moveTo>
                <a:lnTo>
                  <a:pt x="1987042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45564" y="2601467"/>
            <a:ext cx="1959610" cy="316484"/>
          </a:xfrm>
          <a:custGeom>
            <a:avLst/>
            <a:gdLst/>
            <a:ahLst/>
            <a:cxnLst/>
            <a:rect l="l" t="t" r="r" b="b"/>
            <a:pathLst>
              <a:path w="1959610" h="316484">
                <a:moveTo>
                  <a:pt x="0" y="0"/>
                </a:moveTo>
                <a:lnTo>
                  <a:pt x="1959610" y="31648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26920" y="2403348"/>
            <a:ext cx="1778254" cy="515112"/>
          </a:xfrm>
          <a:custGeom>
            <a:avLst/>
            <a:gdLst/>
            <a:ahLst/>
            <a:cxnLst/>
            <a:rect l="l" t="t" r="r" b="b"/>
            <a:pathLst>
              <a:path w="1778254" h="515112">
                <a:moveTo>
                  <a:pt x="0" y="0"/>
                </a:moveTo>
                <a:lnTo>
                  <a:pt x="1778254" y="515112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61972" y="2918460"/>
            <a:ext cx="1743328" cy="333120"/>
          </a:xfrm>
          <a:custGeom>
            <a:avLst/>
            <a:gdLst/>
            <a:ahLst/>
            <a:cxnLst/>
            <a:rect l="l" t="t" r="r" b="b"/>
            <a:pathLst>
              <a:path w="1743328" h="333120">
                <a:moveTo>
                  <a:pt x="0" y="333120"/>
                </a:moveTo>
                <a:lnTo>
                  <a:pt x="1743328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29156" y="2578607"/>
            <a:ext cx="284733" cy="2686304"/>
          </a:xfrm>
          <a:custGeom>
            <a:avLst/>
            <a:gdLst/>
            <a:ahLst/>
            <a:cxnLst/>
            <a:rect l="l" t="t" r="r" b="b"/>
            <a:pathLst>
              <a:path w="284733" h="2686304">
                <a:moveTo>
                  <a:pt x="0" y="2686304"/>
                </a:moveTo>
                <a:lnTo>
                  <a:pt x="284733" y="2686304"/>
                </a:lnTo>
                <a:lnTo>
                  <a:pt x="284733" y="0"/>
                </a:lnTo>
                <a:lnTo>
                  <a:pt x="0" y="0"/>
                </a:lnTo>
                <a:lnTo>
                  <a:pt x="0" y="2686304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4144" y="1588008"/>
            <a:ext cx="990345" cy="3677284"/>
          </a:xfrm>
          <a:custGeom>
            <a:avLst/>
            <a:gdLst/>
            <a:ahLst/>
            <a:cxnLst/>
            <a:rect l="l" t="t" r="r" b="b"/>
            <a:pathLst>
              <a:path w="990345" h="3677284">
                <a:moveTo>
                  <a:pt x="990345" y="0"/>
                </a:moveTo>
                <a:lnTo>
                  <a:pt x="0" y="990980"/>
                </a:lnTo>
                <a:lnTo>
                  <a:pt x="0" y="3677284"/>
                </a:lnTo>
                <a:lnTo>
                  <a:pt x="990345" y="2686304"/>
                </a:lnTo>
                <a:lnTo>
                  <a:pt x="990345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29156" y="1588008"/>
            <a:ext cx="1275080" cy="990345"/>
          </a:xfrm>
          <a:custGeom>
            <a:avLst/>
            <a:gdLst/>
            <a:ahLst/>
            <a:cxnLst/>
            <a:rect l="l" t="t" r="r" b="b"/>
            <a:pathLst>
              <a:path w="1275080" h="990345">
                <a:moveTo>
                  <a:pt x="1275080" y="0"/>
                </a:moveTo>
                <a:lnTo>
                  <a:pt x="990854" y="0"/>
                </a:lnTo>
                <a:lnTo>
                  <a:pt x="0" y="990345"/>
                </a:lnTo>
                <a:lnTo>
                  <a:pt x="284225" y="990345"/>
                </a:lnTo>
                <a:lnTo>
                  <a:pt x="1275080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29156" y="1588008"/>
            <a:ext cx="1275080" cy="3677284"/>
          </a:xfrm>
          <a:custGeom>
            <a:avLst/>
            <a:gdLst/>
            <a:ahLst/>
            <a:cxnLst/>
            <a:rect l="l" t="t" r="r" b="b"/>
            <a:pathLst>
              <a:path w="1275080" h="3677284">
                <a:moveTo>
                  <a:pt x="0" y="990980"/>
                </a:moveTo>
                <a:lnTo>
                  <a:pt x="990854" y="0"/>
                </a:lnTo>
                <a:lnTo>
                  <a:pt x="1275080" y="0"/>
                </a:lnTo>
                <a:lnTo>
                  <a:pt x="1275080" y="2686304"/>
                </a:lnTo>
                <a:lnTo>
                  <a:pt x="284225" y="3677284"/>
                </a:lnTo>
                <a:lnTo>
                  <a:pt x="0" y="3677284"/>
                </a:lnTo>
                <a:lnTo>
                  <a:pt x="0" y="99098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29156" y="1588008"/>
            <a:ext cx="1275080" cy="990980"/>
          </a:xfrm>
          <a:custGeom>
            <a:avLst/>
            <a:gdLst/>
            <a:ahLst/>
            <a:cxnLst/>
            <a:rect l="l" t="t" r="r" b="b"/>
            <a:pathLst>
              <a:path w="1275080" h="990980">
                <a:moveTo>
                  <a:pt x="0" y="990980"/>
                </a:moveTo>
                <a:lnTo>
                  <a:pt x="284225" y="990980"/>
                </a:lnTo>
                <a:lnTo>
                  <a:pt x="127508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14144" y="2578608"/>
            <a:ext cx="0" cy="2686304"/>
          </a:xfrm>
          <a:custGeom>
            <a:avLst/>
            <a:gdLst/>
            <a:ahLst/>
            <a:cxnLst/>
            <a:rect l="l" t="t" r="r" b="b"/>
            <a:pathLst>
              <a:path h="2686304">
                <a:moveTo>
                  <a:pt x="0" y="0"/>
                </a:moveTo>
                <a:lnTo>
                  <a:pt x="0" y="268630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2534" y="238886"/>
            <a:ext cx="2531157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25" baseline="3413" dirty="0">
                <a:latin typeface="Calibri Light"/>
                <a:cs typeface="Calibri Light"/>
              </a:rPr>
              <a:t>C</a:t>
            </a:r>
            <a:r>
              <a:rPr sz="6000" spc="-19" baseline="3413" dirty="0">
                <a:latin typeface="Calibri Light"/>
                <a:cs typeface="Calibri Light"/>
              </a:rPr>
              <a:t>o</a:t>
            </a:r>
            <a:r>
              <a:rPr sz="6000" spc="-100" baseline="3413" dirty="0">
                <a:latin typeface="Calibri Light"/>
                <a:cs typeface="Calibri Light"/>
              </a:rPr>
              <a:t>n</a:t>
            </a:r>
            <a:r>
              <a:rPr sz="6000" spc="-54" baseline="3413" dirty="0">
                <a:latin typeface="Calibri Light"/>
                <a:cs typeface="Calibri Light"/>
              </a:rPr>
              <a:t>v</a:t>
            </a:r>
            <a:r>
              <a:rPr sz="6000" spc="-19" baseline="3413" dirty="0">
                <a:latin typeface="Calibri Light"/>
                <a:cs typeface="Calibri Light"/>
              </a:rPr>
              <a:t>olu</a:t>
            </a:r>
            <a:r>
              <a:rPr sz="6000" spc="-29" baseline="3413" dirty="0">
                <a:latin typeface="Calibri Light"/>
                <a:cs typeface="Calibri Light"/>
              </a:rPr>
              <a:t>t</a:t>
            </a:r>
            <a:r>
              <a:rPr sz="6000" spc="-19" baseline="3413" dirty="0">
                <a:latin typeface="Calibri Light"/>
                <a:cs typeface="Calibri Light"/>
              </a:rPr>
              <a:t>io</a:t>
            </a:r>
            <a:r>
              <a:rPr sz="6000" spc="0" baseline="3413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83586" y="238886"/>
            <a:ext cx="1170163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29" baseline="3413" dirty="0">
                <a:latin typeface="Calibri Light"/>
                <a:cs typeface="Calibri Light"/>
              </a:rPr>
              <a:t>L</a:t>
            </a:r>
            <a:r>
              <a:rPr sz="6000" spc="-109" baseline="3413" dirty="0">
                <a:latin typeface="Calibri Light"/>
                <a:cs typeface="Calibri Light"/>
              </a:rPr>
              <a:t>a</a:t>
            </a:r>
            <a:r>
              <a:rPr sz="6000" spc="-84" baseline="3413" dirty="0">
                <a:latin typeface="Calibri Light"/>
                <a:cs typeface="Calibri Light"/>
              </a:rPr>
              <a:t>y</a:t>
            </a:r>
            <a:r>
              <a:rPr sz="6000" spc="-34" baseline="3413" dirty="0">
                <a:latin typeface="Calibri Light"/>
                <a:cs typeface="Calibri Light"/>
              </a:rPr>
              <a:t>e</a:t>
            </a:r>
            <a:r>
              <a:rPr sz="6000" spc="0" baseline="3413" dirty="0">
                <a:latin typeface="Calibri Light"/>
                <a:cs typeface="Calibri Light"/>
              </a:rPr>
              <a:t>r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33522" y="2016283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47620" y="4786915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53286" y="5308123"/>
            <a:ext cx="2405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629156" y="2578607"/>
            <a:ext cx="284987" cy="2686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575306" y="636549"/>
            <a:ext cx="1287064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D</a:t>
            </a:r>
            <a:r>
              <a:rPr sz="6600" spc="-25" baseline="3103" dirty="0">
                <a:latin typeface="Calibri Light"/>
                <a:cs typeface="Calibri Light"/>
              </a:rPr>
              <a:t>e</a:t>
            </a:r>
            <a:r>
              <a:rPr sz="6600" spc="-19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p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79763" y="636549"/>
            <a:ext cx="4185792" cy="14674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8625">
              <a:lnSpc>
                <a:spcPts val="4585"/>
              </a:lnSpc>
              <a:spcBef>
                <a:spcPts val="229"/>
              </a:spcBef>
            </a:pPr>
            <a:r>
              <a:rPr sz="6600" spc="-25" baseline="3103" dirty="0">
                <a:latin typeface="Calibri Light"/>
                <a:cs typeface="Calibri Light"/>
              </a:rPr>
              <a:t>N</a:t>
            </a:r>
            <a:r>
              <a:rPr sz="6600" spc="-19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u</a:t>
            </a:r>
            <a:r>
              <a:rPr sz="6600" spc="-14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al</a:t>
            </a:r>
            <a:r>
              <a:rPr sz="6600" spc="-19" baseline="3103" dirty="0">
                <a:latin typeface="Calibri Light"/>
                <a:cs typeface="Calibri Light"/>
              </a:rPr>
              <a:t> </a:t>
            </a:r>
            <a:r>
              <a:rPr sz="6600" spc="-14" baseline="3103" dirty="0">
                <a:latin typeface="Calibri Light"/>
                <a:cs typeface="Calibri Light"/>
              </a:rPr>
              <a:t>N</a:t>
            </a:r>
            <a:r>
              <a:rPr sz="6600" spc="-19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t</a:t>
            </a:r>
            <a:r>
              <a:rPr sz="6600" spc="-29" baseline="3103" dirty="0">
                <a:latin typeface="Calibri Light"/>
                <a:cs typeface="Calibri Light"/>
              </a:rPr>
              <a:t>w</a:t>
            </a:r>
            <a:r>
              <a:rPr sz="6600" spc="-19" baseline="3103" dirty="0">
                <a:latin typeface="Calibri Light"/>
                <a:cs typeface="Calibri Light"/>
              </a:rPr>
              <a:t>o</a:t>
            </a:r>
            <a:r>
              <a:rPr sz="6600" spc="0" baseline="3103" dirty="0">
                <a:latin typeface="Calibri Light"/>
                <a:cs typeface="Calibri Light"/>
              </a:rPr>
              <a:t>r</a:t>
            </a:r>
            <a:r>
              <a:rPr sz="6600" spc="-14" baseline="3103" dirty="0">
                <a:latin typeface="Calibri Light"/>
                <a:cs typeface="Calibri Light"/>
              </a:rPr>
              <a:t>k</a:t>
            </a:r>
            <a:r>
              <a:rPr sz="6600" spc="0" baseline="3103" dirty="0">
                <a:latin typeface="Calibri Light"/>
                <a:cs typeface="Calibri Light"/>
              </a:rPr>
              <a:t>s</a:t>
            </a:r>
            <a:endParaRPr sz="4400">
              <a:latin typeface="Calibri Light"/>
              <a:cs typeface="Calibri Light"/>
            </a:endParaRPr>
          </a:p>
          <a:p>
            <a:pPr marL="1543263">
              <a:lnSpc>
                <a:spcPct val="101725"/>
              </a:lnSpc>
              <a:spcBef>
                <a:spcPts val="2310"/>
              </a:spcBef>
            </a:pPr>
            <a:r>
              <a:rPr sz="3600" spc="0" dirty="0">
                <a:latin typeface="Calibri"/>
                <a:cs typeface="Calibri"/>
              </a:rPr>
              <a:t>C</a:t>
            </a:r>
            <a:r>
              <a:rPr sz="3600" spc="-4" dirty="0">
                <a:latin typeface="Calibri"/>
                <a:cs typeface="Calibri"/>
              </a:rPr>
              <a:t>o</a:t>
            </a:r>
            <a:r>
              <a:rPr sz="3600" spc="-94" dirty="0">
                <a:latin typeface="Calibri"/>
                <a:cs typeface="Calibri"/>
              </a:rPr>
              <a:t>n</a:t>
            </a:r>
            <a:r>
              <a:rPr sz="3600" spc="-54" dirty="0">
                <a:latin typeface="Calibri"/>
                <a:cs typeface="Calibri"/>
              </a:rPr>
              <a:t>v</a:t>
            </a:r>
            <a:r>
              <a:rPr sz="3600" spc="0" dirty="0">
                <a:latin typeface="Calibri"/>
                <a:cs typeface="Calibri"/>
              </a:rPr>
              <a:t>ol</a:t>
            </a:r>
            <a:r>
              <a:rPr sz="3600" spc="4" dirty="0">
                <a:latin typeface="Calibri"/>
                <a:cs typeface="Calibri"/>
              </a:rPr>
              <a:t>u</a:t>
            </a:r>
            <a:r>
              <a:rPr sz="3600" spc="-4" dirty="0">
                <a:latin typeface="Calibri"/>
                <a:cs typeface="Calibri"/>
              </a:rPr>
              <a:t>t</a:t>
            </a:r>
            <a:r>
              <a:rPr sz="3600" spc="-9" dirty="0">
                <a:latin typeface="Calibri"/>
                <a:cs typeface="Calibri"/>
              </a:rPr>
              <a:t>i</a:t>
            </a:r>
            <a:r>
              <a:rPr sz="3600" spc="-4" dirty="0">
                <a:latin typeface="Calibri"/>
                <a:cs typeface="Calibri"/>
              </a:rPr>
              <a:t>o</a:t>
            </a:r>
            <a:r>
              <a:rPr sz="3600" spc="0" dirty="0">
                <a:latin typeface="Calibri"/>
                <a:cs typeface="Calibri"/>
              </a:rPr>
              <a:t>nal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68436" y="1621053"/>
            <a:ext cx="1318076" cy="482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sz="5400" spc="-19" baseline="3034" dirty="0">
                <a:latin typeface="Calibri"/>
                <a:cs typeface="Calibri"/>
              </a:rPr>
              <a:t>N</a:t>
            </a:r>
            <a:r>
              <a:rPr sz="5400" spc="-25" baseline="3034" dirty="0">
                <a:latin typeface="Calibri"/>
                <a:cs typeface="Calibri"/>
              </a:rPr>
              <a:t>e</a:t>
            </a:r>
            <a:r>
              <a:rPr sz="5400" spc="-19" baseline="3034" dirty="0">
                <a:latin typeface="Calibri"/>
                <a:cs typeface="Calibri"/>
              </a:rPr>
              <a:t>u</a:t>
            </a:r>
            <a:r>
              <a:rPr sz="5400" spc="-89" baseline="3034" dirty="0">
                <a:latin typeface="Calibri"/>
                <a:cs typeface="Calibri"/>
              </a:rPr>
              <a:t>r</a:t>
            </a:r>
            <a:r>
              <a:rPr sz="5400" spc="-19" baseline="3034" dirty="0">
                <a:latin typeface="Calibri"/>
                <a:cs typeface="Calibri"/>
              </a:rPr>
              <a:t>a</a:t>
            </a:r>
            <a:r>
              <a:rPr sz="5400" spc="0" baseline="3034" dirty="0">
                <a:latin typeface="Calibri"/>
                <a:cs typeface="Calibri"/>
              </a:rPr>
              <a:t>l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90126" y="1621053"/>
            <a:ext cx="1859588" cy="482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sz="5400" spc="-9" baseline="3034" dirty="0">
                <a:latin typeface="Calibri"/>
                <a:cs typeface="Calibri"/>
              </a:rPr>
              <a:t>N</a:t>
            </a:r>
            <a:r>
              <a:rPr sz="5400" spc="-39" baseline="3034" dirty="0">
                <a:latin typeface="Calibri"/>
                <a:cs typeface="Calibri"/>
              </a:rPr>
              <a:t>e</a:t>
            </a:r>
            <a:r>
              <a:rPr sz="5400" spc="-19" baseline="3034" dirty="0">
                <a:latin typeface="Calibri"/>
                <a:cs typeface="Calibri"/>
              </a:rPr>
              <a:t>t</a:t>
            </a:r>
            <a:r>
              <a:rPr sz="5400" spc="-54" baseline="3034" dirty="0">
                <a:latin typeface="Calibri"/>
                <a:cs typeface="Calibri"/>
              </a:rPr>
              <a:t>w</a:t>
            </a:r>
            <a:r>
              <a:rPr sz="5400" spc="-14" baseline="3034" dirty="0">
                <a:latin typeface="Calibri"/>
                <a:cs typeface="Calibri"/>
              </a:rPr>
              <a:t>o</a:t>
            </a:r>
            <a:r>
              <a:rPr sz="5400" spc="0" baseline="3034" dirty="0">
                <a:latin typeface="Calibri"/>
                <a:cs typeface="Calibri"/>
              </a:rPr>
              <a:t>r</a:t>
            </a:r>
            <a:r>
              <a:rPr sz="5400" spc="-59" baseline="3034" dirty="0">
                <a:latin typeface="Calibri"/>
                <a:cs typeface="Calibri"/>
              </a:rPr>
              <a:t>k</a:t>
            </a:r>
            <a:r>
              <a:rPr sz="5400" spc="0" baseline="3034" dirty="0">
                <a:latin typeface="Calibri"/>
                <a:cs typeface="Calibri"/>
              </a:rPr>
              <a:t>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171936" y="6451803"/>
            <a:ext cx="125501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1879092" y="2372893"/>
            <a:ext cx="176352" cy="885164"/>
          </a:xfrm>
          <a:custGeom>
            <a:avLst/>
            <a:gdLst/>
            <a:ahLst/>
            <a:cxnLst/>
            <a:rect l="l" t="t" r="r" b="b"/>
            <a:pathLst>
              <a:path w="176352" h="885164">
                <a:moveTo>
                  <a:pt x="0" y="885164"/>
                </a:moveTo>
                <a:lnTo>
                  <a:pt x="176352" y="885164"/>
                </a:lnTo>
                <a:lnTo>
                  <a:pt x="176352" y="0"/>
                </a:lnTo>
                <a:lnTo>
                  <a:pt x="0" y="0"/>
                </a:lnTo>
                <a:lnTo>
                  <a:pt x="0" y="885164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55876" y="2173224"/>
            <a:ext cx="200787" cy="1085088"/>
          </a:xfrm>
          <a:custGeom>
            <a:avLst/>
            <a:gdLst/>
            <a:ahLst/>
            <a:cxnLst/>
            <a:rect l="l" t="t" r="r" b="b"/>
            <a:pathLst>
              <a:path w="200787" h="1085088">
                <a:moveTo>
                  <a:pt x="200787" y="0"/>
                </a:moveTo>
                <a:lnTo>
                  <a:pt x="0" y="200913"/>
                </a:lnTo>
                <a:lnTo>
                  <a:pt x="0" y="1085088"/>
                </a:lnTo>
                <a:lnTo>
                  <a:pt x="200787" y="884174"/>
                </a:lnTo>
                <a:lnTo>
                  <a:pt x="200787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9092" y="2173224"/>
            <a:ext cx="377825" cy="200787"/>
          </a:xfrm>
          <a:custGeom>
            <a:avLst/>
            <a:gdLst/>
            <a:ahLst/>
            <a:cxnLst/>
            <a:rect l="l" t="t" r="r" b="b"/>
            <a:pathLst>
              <a:path w="377825" h="200787">
                <a:moveTo>
                  <a:pt x="377825" y="0"/>
                </a:moveTo>
                <a:lnTo>
                  <a:pt x="201675" y="0"/>
                </a:lnTo>
                <a:lnTo>
                  <a:pt x="0" y="200787"/>
                </a:lnTo>
                <a:lnTo>
                  <a:pt x="176149" y="200787"/>
                </a:lnTo>
                <a:lnTo>
                  <a:pt x="377825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9092" y="2173224"/>
            <a:ext cx="377825" cy="1085088"/>
          </a:xfrm>
          <a:custGeom>
            <a:avLst/>
            <a:gdLst/>
            <a:ahLst/>
            <a:cxnLst/>
            <a:rect l="l" t="t" r="r" b="b"/>
            <a:pathLst>
              <a:path w="377825" h="1085088">
                <a:moveTo>
                  <a:pt x="0" y="200913"/>
                </a:moveTo>
                <a:lnTo>
                  <a:pt x="201675" y="0"/>
                </a:lnTo>
                <a:lnTo>
                  <a:pt x="377825" y="0"/>
                </a:lnTo>
                <a:lnTo>
                  <a:pt x="377825" y="884174"/>
                </a:lnTo>
                <a:lnTo>
                  <a:pt x="176149" y="1085088"/>
                </a:lnTo>
                <a:lnTo>
                  <a:pt x="0" y="1085088"/>
                </a:lnTo>
                <a:lnTo>
                  <a:pt x="0" y="200913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9092" y="2173224"/>
            <a:ext cx="377825" cy="200913"/>
          </a:xfrm>
          <a:custGeom>
            <a:avLst/>
            <a:gdLst/>
            <a:ahLst/>
            <a:cxnLst/>
            <a:rect l="l" t="t" r="r" b="b"/>
            <a:pathLst>
              <a:path w="377825" h="200913">
                <a:moveTo>
                  <a:pt x="0" y="200913"/>
                </a:moveTo>
                <a:lnTo>
                  <a:pt x="176149" y="200913"/>
                </a:lnTo>
                <a:lnTo>
                  <a:pt x="377825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55876" y="2372867"/>
            <a:ext cx="0" cy="885190"/>
          </a:xfrm>
          <a:custGeom>
            <a:avLst/>
            <a:gdLst/>
            <a:ahLst/>
            <a:cxnLst/>
            <a:rect l="l" t="t" r="r" b="b"/>
            <a:pathLst>
              <a:path h="885190">
                <a:moveTo>
                  <a:pt x="0" y="0"/>
                </a:moveTo>
                <a:lnTo>
                  <a:pt x="0" y="88519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8120" y="2526791"/>
            <a:ext cx="376300" cy="376300"/>
          </a:xfrm>
          <a:custGeom>
            <a:avLst/>
            <a:gdLst/>
            <a:ahLst/>
            <a:cxnLst/>
            <a:rect l="l" t="t" r="r" b="b"/>
            <a:pathLst>
              <a:path w="376300" h="376300">
                <a:moveTo>
                  <a:pt x="188087" y="0"/>
                </a:moveTo>
                <a:lnTo>
                  <a:pt x="128650" y="9652"/>
                </a:lnTo>
                <a:lnTo>
                  <a:pt x="76962" y="36322"/>
                </a:lnTo>
                <a:lnTo>
                  <a:pt x="36321" y="76962"/>
                </a:lnTo>
                <a:lnTo>
                  <a:pt x="9651" y="128650"/>
                </a:lnTo>
                <a:lnTo>
                  <a:pt x="0" y="188087"/>
                </a:lnTo>
                <a:lnTo>
                  <a:pt x="9651" y="247650"/>
                </a:lnTo>
                <a:lnTo>
                  <a:pt x="36321" y="299212"/>
                </a:lnTo>
                <a:lnTo>
                  <a:pt x="76962" y="339979"/>
                </a:lnTo>
                <a:lnTo>
                  <a:pt x="128650" y="366649"/>
                </a:lnTo>
                <a:lnTo>
                  <a:pt x="188087" y="376300"/>
                </a:lnTo>
                <a:lnTo>
                  <a:pt x="247650" y="366649"/>
                </a:lnTo>
                <a:lnTo>
                  <a:pt x="299212" y="339979"/>
                </a:lnTo>
                <a:lnTo>
                  <a:pt x="339978" y="299212"/>
                </a:lnTo>
                <a:lnTo>
                  <a:pt x="366649" y="247650"/>
                </a:lnTo>
                <a:lnTo>
                  <a:pt x="376300" y="188087"/>
                </a:lnTo>
                <a:lnTo>
                  <a:pt x="372617" y="151257"/>
                </a:lnTo>
                <a:lnTo>
                  <a:pt x="344677" y="83693"/>
                </a:lnTo>
                <a:lnTo>
                  <a:pt x="292480" y="31623"/>
                </a:lnTo>
                <a:lnTo>
                  <a:pt x="225043" y="3683"/>
                </a:lnTo>
                <a:lnTo>
                  <a:pt x="188087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08120" y="2526791"/>
            <a:ext cx="376300" cy="376300"/>
          </a:xfrm>
          <a:custGeom>
            <a:avLst/>
            <a:gdLst/>
            <a:ahLst/>
            <a:cxnLst/>
            <a:rect l="l" t="t" r="r" b="b"/>
            <a:pathLst>
              <a:path w="376300" h="376300">
                <a:moveTo>
                  <a:pt x="0" y="188087"/>
                </a:moveTo>
                <a:lnTo>
                  <a:pt x="9651" y="128650"/>
                </a:lnTo>
                <a:lnTo>
                  <a:pt x="36321" y="76962"/>
                </a:lnTo>
                <a:lnTo>
                  <a:pt x="76962" y="36322"/>
                </a:lnTo>
                <a:lnTo>
                  <a:pt x="128650" y="9652"/>
                </a:lnTo>
                <a:lnTo>
                  <a:pt x="188087" y="0"/>
                </a:lnTo>
                <a:lnTo>
                  <a:pt x="260095" y="14350"/>
                </a:lnTo>
                <a:lnTo>
                  <a:pt x="321182" y="55118"/>
                </a:lnTo>
                <a:lnTo>
                  <a:pt x="361950" y="116078"/>
                </a:lnTo>
                <a:lnTo>
                  <a:pt x="376300" y="188087"/>
                </a:lnTo>
                <a:lnTo>
                  <a:pt x="366649" y="247650"/>
                </a:lnTo>
                <a:lnTo>
                  <a:pt x="339978" y="299212"/>
                </a:lnTo>
                <a:lnTo>
                  <a:pt x="299212" y="339979"/>
                </a:lnTo>
                <a:lnTo>
                  <a:pt x="247650" y="366649"/>
                </a:lnTo>
                <a:lnTo>
                  <a:pt x="188087" y="376300"/>
                </a:lnTo>
                <a:lnTo>
                  <a:pt x="128650" y="366649"/>
                </a:lnTo>
                <a:lnTo>
                  <a:pt x="76962" y="339979"/>
                </a:lnTo>
                <a:lnTo>
                  <a:pt x="36321" y="299212"/>
                </a:lnTo>
                <a:lnTo>
                  <a:pt x="9651" y="247650"/>
                </a:lnTo>
                <a:lnTo>
                  <a:pt x="0" y="18808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22348" y="2715767"/>
            <a:ext cx="1985517" cy="531749"/>
          </a:xfrm>
          <a:custGeom>
            <a:avLst/>
            <a:gdLst/>
            <a:ahLst/>
            <a:cxnLst/>
            <a:rect l="l" t="t" r="r" b="b"/>
            <a:pathLst>
              <a:path w="1985517" h="531749">
                <a:moveTo>
                  <a:pt x="0" y="531749"/>
                </a:moveTo>
                <a:lnTo>
                  <a:pt x="198551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48256" y="2398776"/>
            <a:ext cx="1959609" cy="316484"/>
          </a:xfrm>
          <a:custGeom>
            <a:avLst/>
            <a:gdLst/>
            <a:ahLst/>
            <a:cxnLst/>
            <a:rect l="l" t="t" r="r" b="b"/>
            <a:pathLst>
              <a:path w="1959609" h="316484">
                <a:moveTo>
                  <a:pt x="0" y="0"/>
                </a:moveTo>
                <a:lnTo>
                  <a:pt x="1959609" y="31648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29612" y="2199132"/>
            <a:ext cx="1778253" cy="516635"/>
          </a:xfrm>
          <a:custGeom>
            <a:avLst/>
            <a:gdLst/>
            <a:ahLst/>
            <a:cxnLst/>
            <a:rect l="l" t="t" r="r" b="b"/>
            <a:pathLst>
              <a:path w="1778253" h="516635">
                <a:moveTo>
                  <a:pt x="0" y="0"/>
                </a:moveTo>
                <a:lnTo>
                  <a:pt x="1778253" y="516635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64664" y="2715767"/>
            <a:ext cx="1743328" cy="331597"/>
          </a:xfrm>
          <a:custGeom>
            <a:avLst/>
            <a:gdLst/>
            <a:ahLst/>
            <a:cxnLst/>
            <a:rect l="l" t="t" r="r" b="b"/>
            <a:pathLst>
              <a:path w="1743328" h="331597">
                <a:moveTo>
                  <a:pt x="0" y="331597"/>
                </a:moveTo>
                <a:lnTo>
                  <a:pt x="1743328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51660" y="2375916"/>
            <a:ext cx="200787" cy="1085088"/>
          </a:xfrm>
          <a:custGeom>
            <a:avLst/>
            <a:gdLst/>
            <a:ahLst/>
            <a:cxnLst/>
            <a:rect l="l" t="t" r="r" b="b"/>
            <a:pathLst>
              <a:path w="200787" h="1085088">
                <a:moveTo>
                  <a:pt x="200787" y="0"/>
                </a:moveTo>
                <a:lnTo>
                  <a:pt x="0" y="200913"/>
                </a:lnTo>
                <a:lnTo>
                  <a:pt x="0" y="1085088"/>
                </a:lnTo>
                <a:lnTo>
                  <a:pt x="200787" y="884174"/>
                </a:lnTo>
                <a:lnTo>
                  <a:pt x="200787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76400" y="2375916"/>
            <a:ext cx="376300" cy="200787"/>
          </a:xfrm>
          <a:custGeom>
            <a:avLst/>
            <a:gdLst/>
            <a:ahLst/>
            <a:cxnLst/>
            <a:rect l="l" t="t" r="r" b="b"/>
            <a:pathLst>
              <a:path w="376300" h="200787">
                <a:moveTo>
                  <a:pt x="376300" y="0"/>
                </a:moveTo>
                <a:lnTo>
                  <a:pt x="200913" y="0"/>
                </a:lnTo>
                <a:lnTo>
                  <a:pt x="0" y="200787"/>
                </a:lnTo>
                <a:lnTo>
                  <a:pt x="175387" y="200787"/>
                </a:lnTo>
                <a:lnTo>
                  <a:pt x="376300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6400" y="2375916"/>
            <a:ext cx="376300" cy="1085088"/>
          </a:xfrm>
          <a:custGeom>
            <a:avLst/>
            <a:gdLst/>
            <a:ahLst/>
            <a:cxnLst/>
            <a:rect l="l" t="t" r="r" b="b"/>
            <a:pathLst>
              <a:path w="376300" h="1085088">
                <a:moveTo>
                  <a:pt x="0" y="200913"/>
                </a:moveTo>
                <a:lnTo>
                  <a:pt x="200913" y="0"/>
                </a:lnTo>
                <a:lnTo>
                  <a:pt x="376300" y="0"/>
                </a:lnTo>
                <a:lnTo>
                  <a:pt x="376300" y="884174"/>
                </a:lnTo>
                <a:lnTo>
                  <a:pt x="175387" y="1085088"/>
                </a:lnTo>
                <a:lnTo>
                  <a:pt x="0" y="1085088"/>
                </a:lnTo>
                <a:lnTo>
                  <a:pt x="0" y="200913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76400" y="2375916"/>
            <a:ext cx="376300" cy="200913"/>
          </a:xfrm>
          <a:custGeom>
            <a:avLst/>
            <a:gdLst/>
            <a:ahLst/>
            <a:cxnLst/>
            <a:rect l="l" t="t" r="r" b="b"/>
            <a:pathLst>
              <a:path w="376300" h="200913">
                <a:moveTo>
                  <a:pt x="0" y="200913"/>
                </a:moveTo>
                <a:lnTo>
                  <a:pt x="175387" y="200913"/>
                </a:lnTo>
                <a:lnTo>
                  <a:pt x="37630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05428" y="2729484"/>
            <a:ext cx="376300" cy="377825"/>
          </a:xfrm>
          <a:custGeom>
            <a:avLst/>
            <a:gdLst/>
            <a:ahLst/>
            <a:cxnLst/>
            <a:rect l="l" t="t" r="r" b="b"/>
            <a:pathLst>
              <a:path w="376300" h="377825">
                <a:moveTo>
                  <a:pt x="188087" y="0"/>
                </a:moveTo>
                <a:lnTo>
                  <a:pt x="128650" y="9651"/>
                </a:lnTo>
                <a:lnTo>
                  <a:pt x="76962" y="36449"/>
                </a:lnTo>
                <a:lnTo>
                  <a:pt x="36322" y="77342"/>
                </a:lnTo>
                <a:lnTo>
                  <a:pt x="9651" y="129158"/>
                </a:lnTo>
                <a:lnTo>
                  <a:pt x="0" y="188849"/>
                </a:lnTo>
                <a:lnTo>
                  <a:pt x="9651" y="248538"/>
                </a:lnTo>
                <a:lnTo>
                  <a:pt x="36322" y="300481"/>
                </a:lnTo>
                <a:lnTo>
                  <a:pt x="76962" y="341375"/>
                </a:lnTo>
                <a:lnTo>
                  <a:pt x="128650" y="368173"/>
                </a:lnTo>
                <a:lnTo>
                  <a:pt x="188087" y="377825"/>
                </a:lnTo>
                <a:lnTo>
                  <a:pt x="247650" y="368173"/>
                </a:lnTo>
                <a:lnTo>
                  <a:pt x="299212" y="341375"/>
                </a:lnTo>
                <a:lnTo>
                  <a:pt x="339979" y="300481"/>
                </a:lnTo>
                <a:lnTo>
                  <a:pt x="366649" y="248538"/>
                </a:lnTo>
                <a:lnTo>
                  <a:pt x="376300" y="188849"/>
                </a:lnTo>
                <a:lnTo>
                  <a:pt x="372618" y="151891"/>
                </a:lnTo>
                <a:lnTo>
                  <a:pt x="344677" y="84074"/>
                </a:lnTo>
                <a:lnTo>
                  <a:pt x="292481" y="31750"/>
                </a:lnTo>
                <a:lnTo>
                  <a:pt x="225044" y="3682"/>
                </a:lnTo>
                <a:lnTo>
                  <a:pt x="188087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05428" y="2729484"/>
            <a:ext cx="376300" cy="377825"/>
          </a:xfrm>
          <a:custGeom>
            <a:avLst/>
            <a:gdLst/>
            <a:ahLst/>
            <a:cxnLst/>
            <a:rect l="l" t="t" r="r" b="b"/>
            <a:pathLst>
              <a:path w="376300" h="377825">
                <a:moveTo>
                  <a:pt x="0" y="188849"/>
                </a:moveTo>
                <a:lnTo>
                  <a:pt x="9651" y="129158"/>
                </a:lnTo>
                <a:lnTo>
                  <a:pt x="36322" y="77342"/>
                </a:lnTo>
                <a:lnTo>
                  <a:pt x="76962" y="36449"/>
                </a:lnTo>
                <a:lnTo>
                  <a:pt x="128650" y="9651"/>
                </a:lnTo>
                <a:lnTo>
                  <a:pt x="188087" y="0"/>
                </a:lnTo>
                <a:lnTo>
                  <a:pt x="260096" y="14350"/>
                </a:lnTo>
                <a:lnTo>
                  <a:pt x="321183" y="55371"/>
                </a:lnTo>
                <a:lnTo>
                  <a:pt x="361950" y="116586"/>
                </a:lnTo>
                <a:lnTo>
                  <a:pt x="376300" y="188849"/>
                </a:lnTo>
                <a:lnTo>
                  <a:pt x="366649" y="248665"/>
                </a:lnTo>
                <a:lnTo>
                  <a:pt x="339979" y="300481"/>
                </a:lnTo>
                <a:lnTo>
                  <a:pt x="299212" y="341375"/>
                </a:lnTo>
                <a:lnTo>
                  <a:pt x="247650" y="368173"/>
                </a:lnTo>
                <a:lnTo>
                  <a:pt x="188087" y="377825"/>
                </a:lnTo>
                <a:lnTo>
                  <a:pt x="128650" y="368173"/>
                </a:lnTo>
                <a:lnTo>
                  <a:pt x="76962" y="341375"/>
                </a:lnTo>
                <a:lnTo>
                  <a:pt x="36322" y="300481"/>
                </a:lnTo>
                <a:lnTo>
                  <a:pt x="9651" y="248665"/>
                </a:lnTo>
                <a:lnTo>
                  <a:pt x="0" y="188849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18132" y="2918460"/>
            <a:ext cx="1987042" cy="531749"/>
          </a:xfrm>
          <a:custGeom>
            <a:avLst/>
            <a:gdLst/>
            <a:ahLst/>
            <a:cxnLst/>
            <a:rect l="l" t="t" r="r" b="b"/>
            <a:pathLst>
              <a:path w="1987042" h="531749">
                <a:moveTo>
                  <a:pt x="0" y="531749"/>
                </a:moveTo>
                <a:lnTo>
                  <a:pt x="1987042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45564" y="2601467"/>
            <a:ext cx="1959610" cy="316484"/>
          </a:xfrm>
          <a:custGeom>
            <a:avLst/>
            <a:gdLst/>
            <a:ahLst/>
            <a:cxnLst/>
            <a:rect l="l" t="t" r="r" b="b"/>
            <a:pathLst>
              <a:path w="1959610" h="316484">
                <a:moveTo>
                  <a:pt x="0" y="0"/>
                </a:moveTo>
                <a:lnTo>
                  <a:pt x="1959610" y="31648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26920" y="2403348"/>
            <a:ext cx="1778254" cy="515112"/>
          </a:xfrm>
          <a:custGeom>
            <a:avLst/>
            <a:gdLst/>
            <a:ahLst/>
            <a:cxnLst/>
            <a:rect l="l" t="t" r="r" b="b"/>
            <a:pathLst>
              <a:path w="1778254" h="515112">
                <a:moveTo>
                  <a:pt x="0" y="0"/>
                </a:moveTo>
                <a:lnTo>
                  <a:pt x="1778254" y="515112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61972" y="2918460"/>
            <a:ext cx="1743328" cy="333120"/>
          </a:xfrm>
          <a:custGeom>
            <a:avLst/>
            <a:gdLst/>
            <a:ahLst/>
            <a:cxnLst/>
            <a:rect l="l" t="t" r="r" b="b"/>
            <a:pathLst>
              <a:path w="1743328" h="333120">
                <a:moveTo>
                  <a:pt x="0" y="333120"/>
                </a:moveTo>
                <a:lnTo>
                  <a:pt x="1743328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29156" y="2578607"/>
            <a:ext cx="284733" cy="2686304"/>
          </a:xfrm>
          <a:custGeom>
            <a:avLst/>
            <a:gdLst/>
            <a:ahLst/>
            <a:cxnLst/>
            <a:rect l="l" t="t" r="r" b="b"/>
            <a:pathLst>
              <a:path w="284733" h="2686304">
                <a:moveTo>
                  <a:pt x="0" y="2686304"/>
                </a:moveTo>
                <a:lnTo>
                  <a:pt x="284733" y="2686304"/>
                </a:lnTo>
                <a:lnTo>
                  <a:pt x="284733" y="0"/>
                </a:lnTo>
                <a:lnTo>
                  <a:pt x="0" y="0"/>
                </a:lnTo>
                <a:lnTo>
                  <a:pt x="0" y="2686304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14144" y="1588008"/>
            <a:ext cx="990345" cy="3677284"/>
          </a:xfrm>
          <a:custGeom>
            <a:avLst/>
            <a:gdLst/>
            <a:ahLst/>
            <a:cxnLst/>
            <a:rect l="l" t="t" r="r" b="b"/>
            <a:pathLst>
              <a:path w="990345" h="3677284">
                <a:moveTo>
                  <a:pt x="990345" y="0"/>
                </a:moveTo>
                <a:lnTo>
                  <a:pt x="0" y="990980"/>
                </a:lnTo>
                <a:lnTo>
                  <a:pt x="0" y="3677284"/>
                </a:lnTo>
                <a:lnTo>
                  <a:pt x="990345" y="2686304"/>
                </a:lnTo>
                <a:lnTo>
                  <a:pt x="990345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29156" y="1588008"/>
            <a:ext cx="1275080" cy="990345"/>
          </a:xfrm>
          <a:custGeom>
            <a:avLst/>
            <a:gdLst/>
            <a:ahLst/>
            <a:cxnLst/>
            <a:rect l="l" t="t" r="r" b="b"/>
            <a:pathLst>
              <a:path w="1275080" h="990345">
                <a:moveTo>
                  <a:pt x="1275080" y="0"/>
                </a:moveTo>
                <a:lnTo>
                  <a:pt x="990854" y="0"/>
                </a:lnTo>
                <a:lnTo>
                  <a:pt x="0" y="990345"/>
                </a:lnTo>
                <a:lnTo>
                  <a:pt x="284225" y="990345"/>
                </a:lnTo>
                <a:lnTo>
                  <a:pt x="1275080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29156" y="1588008"/>
            <a:ext cx="1275080" cy="3677284"/>
          </a:xfrm>
          <a:custGeom>
            <a:avLst/>
            <a:gdLst/>
            <a:ahLst/>
            <a:cxnLst/>
            <a:rect l="l" t="t" r="r" b="b"/>
            <a:pathLst>
              <a:path w="1275080" h="3677284">
                <a:moveTo>
                  <a:pt x="0" y="990980"/>
                </a:moveTo>
                <a:lnTo>
                  <a:pt x="990854" y="0"/>
                </a:lnTo>
                <a:lnTo>
                  <a:pt x="1275080" y="0"/>
                </a:lnTo>
                <a:lnTo>
                  <a:pt x="1275080" y="2686304"/>
                </a:lnTo>
                <a:lnTo>
                  <a:pt x="284225" y="3677284"/>
                </a:lnTo>
                <a:lnTo>
                  <a:pt x="0" y="3677284"/>
                </a:lnTo>
                <a:lnTo>
                  <a:pt x="0" y="99098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29156" y="1588008"/>
            <a:ext cx="1275080" cy="990980"/>
          </a:xfrm>
          <a:custGeom>
            <a:avLst/>
            <a:gdLst/>
            <a:ahLst/>
            <a:cxnLst/>
            <a:rect l="l" t="t" r="r" b="b"/>
            <a:pathLst>
              <a:path w="1275080" h="990980">
                <a:moveTo>
                  <a:pt x="0" y="990980"/>
                </a:moveTo>
                <a:lnTo>
                  <a:pt x="284225" y="990980"/>
                </a:lnTo>
                <a:lnTo>
                  <a:pt x="127508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14144" y="2578608"/>
            <a:ext cx="0" cy="2686304"/>
          </a:xfrm>
          <a:custGeom>
            <a:avLst/>
            <a:gdLst/>
            <a:ahLst/>
            <a:cxnLst/>
            <a:rect l="l" t="t" r="r" b="b"/>
            <a:pathLst>
              <a:path h="2686304">
                <a:moveTo>
                  <a:pt x="0" y="0"/>
                </a:moveTo>
                <a:lnTo>
                  <a:pt x="0" y="268630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2534" y="238886"/>
            <a:ext cx="2531157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25" baseline="3413" dirty="0">
                <a:latin typeface="Calibri Light"/>
                <a:cs typeface="Calibri Light"/>
              </a:rPr>
              <a:t>C</a:t>
            </a:r>
            <a:r>
              <a:rPr sz="6000" spc="-19" baseline="3413" dirty="0">
                <a:latin typeface="Calibri Light"/>
                <a:cs typeface="Calibri Light"/>
              </a:rPr>
              <a:t>o</a:t>
            </a:r>
            <a:r>
              <a:rPr sz="6000" spc="-100" baseline="3413" dirty="0">
                <a:latin typeface="Calibri Light"/>
                <a:cs typeface="Calibri Light"/>
              </a:rPr>
              <a:t>n</a:t>
            </a:r>
            <a:r>
              <a:rPr sz="6000" spc="-54" baseline="3413" dirty="0">
                <a:latin typeface="Calibri Light"/>
                <a:cs typeface="Calibri Light"/>
              </a:rPr>
              <a:t>v</a:t>
            </a:r>
            <a:r>
              <a:rPr sz="6000" spc="-19" baseline="3413" dirty="0">
                <a:latin typeface="Calibri Light"/>
                <a:cs typeface="Calibri Light"/>
              </a:rPr>
              <a:t>olu</a:t>
            </a:r>
            <a:r>
              <a:rPr sz="6000" spc="-29" baseline="3413" dirty="0">
                <a:latin typeface="Calibri Light"/>
                <a:cs typeface="Calibri Light"/>
              </a:rPr>
              <a:t>t</a:t>
            </a:r>
            <a:r>
              <a:rPr sz="6000" spc="-19" baseline="3413" dirty="0">
                <a:latin typeface="Calibri Light"/>
                <a:cs typeface="Calibri Light"/>
              </a:rPr>
              <a:t>io</a:t>
            </a:r>
            <a:r>
              <a:rPr sz="6000" spc="0" baseline="3413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83586" y="238886"/>
            <a:ext cx="1170163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29" baseline="3413" dirty="0">
                <a:latin typeface="Calibri Light"/>
                <a:cs typeface="Calibri Light"/>
              </a:rPr>
              <a:t>L</a:t>
            </a:r>
            <a:r>
              <a:rPr sz="6000" spc="-109" baseline="3413" dirty="0">
                <a:latin typeface="Calibri Light"/>
                <a:cs typeface="Calibri Light"/>
              </a:rPr>
              <a:t>a</a:t>
            </a:r>
            <a:r>
              <a:rPr sz="6000" spc="-84" baseline="3413" dirty="0">
                <a:latin typeface="Calibri Light"/>
                <a:cs typeface="Calibri Light"/>
              </a:rPr>
              <a:t>y</a:t>
            </a:r>
            <a:r>
              <a:rPr sz="6000" spc="-34" baseline="3413" dirty="0">
                <a:latin typeface="Calibri Light"/>
                <a:cs typeface="Calibri Light"/>
              </a:rPr>
              <a:t>e</a:t>
            </a:r>
            <a:r>
              <a:rPr sz="6000" spc="0" baseline="3413" dirty="0">
                <a:latin typeface="Calibri Light"/>
                <a:cs typeface="Calibri Light"/>
              </a:rPr>
              <a:t>r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33522" y="2016283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47620" y="4786915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3286" y="5308123"/>
            <a:ext cx="2405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9156" y="2372893"/>
            <a:ext cx="284987" cy="2057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914143" y="2372893"/>
            <a:ext cx="141732" cy="8851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629156" y="2578607"/>
            <a:ext cx="284987" cy="2686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914143" y="3258058"/>
            <a:ext cx="141300" cy="20068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2103120" y="2150389"/>
            <a:ext cx="174840" cy="883640"/>
          </a:xfrm>
          <a:custGeom>
            <a:avLst/>
            <a:gdLst/>
            <a:ahLst/>
            <a:cxnLst/>
            <a:rect l="l" t="t" r="r" b="b"/>
            <a:pathLst>
              <a:path w="174840" h="883640">
                <a:moveTo>
                  <a:pt x="0" y="883640"/>
                </a:moveTo>
                <a:lnTo>
                  <a:pt x="174840" y="883640"/>
                </a:lnTo>
                <a:lnTo>
                  <a:pt x="174840" y="0"/>
                </a:lnTo>
                <a:lnTo>
                  <a:pt x="0" y="0"/>
                </a:lnTo>
                <a:lnTo>
                  <a:pt x="0" y="88364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78380" y="1949196"/>
            <a:ext cx="200787" cy="1085088"/>
          </a:xfrm>
          <a:custGeom>
            <a:avLst/>
            <a:gdLst/>
            <a:ahLst/>
            <a:cxnLst/>
            <a:rect l="l" t="t" r="r" b="b"/>
            <a:pathLst>
              <a:path w="200787" h="1085088">
                <a:moveTo>
                  <a:pt x="200787" y="0"/>
                </a:moveTo>
                <a:lnTo>
                  <a:pt x="0" y="200913"/>
                </a:lnTo>
                <a:lnTo>
                  <a:pt x="0" y="1085088"/>
                </a:lnTo>
                <a:lnTo>
                  <a:pt x="200787" y="884174"/>
                </a:lnTo>
                <a:lnTo>
                  <a:pt x="200787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03120" y="1949196"/>
            <a:ext cx="376300" cy="200787"/>
          </a:xfrm>
          <a:custGeom>
            <a:avLst/>
            <a:gdLst/>
            <a:ahLst/>
            <a:cxnLst/>
            <a:rect l="l" t="t" r="r" b="b"/>
            <a:pathLst>
              <a:path w="376300" h="200787">
                <a:moveTo>
                  <a:pt x="376300" y="0"/>
                </a:moveTo>
                <a:lnTo>
                  <a:pt x="200913" y="0"/>
                </a:lnTo>
                <a:lnTo>
                  <a:pt x="0" y="200787"/>
                </a:lnTo>
                <a:lnTo>
                  <a:pt x="175387" y="200787"/>
                </a:lnTo>
                <a:lnTo>
                  <a:pt x="376300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3120" y="1949196"/>
            <a:ext cx="376300" cy="1085088"/>
          </a:xfrm>
          <a:custGeom>
            <a:avLst/>
            <a:gdLst/>
            <a:ahLst/>
            <a:cxnLst/>
            <a:rect l="l" t="t" r="r" b="b"/>
            <a:pathLst>
              <a:path w="376300" h="1085088">
                <a:moveTo>
                  <a:pt x="0" y="200913"/>
                </a:moveTo>
                <a:lnTo>
                  <a:pt x="200913" y="0"/>
                </a:lnTo>
                <a:lnTo>
                  <a:pt x="376300" y="0"/>
                </a:lnTo>
                <a:lnTo>
                  <a:pt x="376300" y="884174"/>
                </a:lnTo>
                <a:lnTo>
                  <a:pt x="175387" y="1085088"/>
                </a:lnTo>
                <a:lnTo>
                  <a:pt x="0" y="1085088"/>
                </a:lnTo>
                <a:lnTo>
                  <a:pt x="0" y="200913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03120" y="1949196"/>
            <a:ext cx="376300" cy="200913"/>
          </a:xfrm>
          <a:custGeom>
            <a:avLst/>
            <a:gdLst/>
            <a:ahLst/>
            <a:cxnLst/>
            <a:rect l="l" t="t" r="r" b="b"/>
            <a:pathLst>
              <a:path w="376300" h="200913">
                <a:moveTo>
                  <a:pt x="0" y="200913"/>
                </a:moveTo>
                <a:lnTo>
                  <a:pt x="175387" y="200913"/>
                </a:lnTo>
                <a:lnTo>
                  <a:pt x="37630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78380" y="2150364"/>
            <a:ext cx="0" cy="883665"/>
          </a:xfrm>
          <a:custGeom>
            <a:avLst/>
            <a:gdLst/>
            <a:ahLst/>
            <a:cxnLst/>
            <a:rect l="l" t="t" r="r" b="b"/>
            <a:pathLst>
              <a:path h="883665">
                <a:moveTo>
                  <a:pt x="0" y="0"/>
                </a:moveTo>
                <a:lnTo>
                  <a:pt x="0" y="883665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30624" y="2304288"/>
            <a:ext cx="377825" cy="376300"/>
          </a:xfrm>
          <a:custGeom>
            <a:avLst/>
            <a:gdLst/>
            <a:ahLst/>
            <a:cxnLst/>
            <a:rect l="l" t="t" r="r" b="b"/>
            <a:pathLst>
              <a:path w="377825" h="376300">
                <a:moveTo>
                  <a:pt x="188849" y="0"/>
                </a:moveTo>
                <a:lnTo>
                  <a:pt x="129159" y="9651"/>
                </a:lnTo>
                <a:lnTo>
                  <a:pt x="77342" y="36322"/>
                </a:lnTo>
                <a:lnTo>
                  <a:pt x="36449" y="76962"/>
                </a:lnTo>
                <a:lnTo>
                  <a:pt x="9651" y="128650"/>
                </a:lnTo>
                <a:lnTo>
                  <a:pt x="0" y="188087"/>
                </a:lnTo>
                <a:lnTo>
                  <a:pt x="9651" y="247650"/>
                </a:lnTo>
                <a:lnTo>
                  <a:pt x="36449" y="299212"/>
                </a:lnTo>
                <a:lnTo>
                  <a:pt x="77342" y="339978"/>
                </a:lnTo>
                <a:lnTo>
                  <a:pt x="129159" y="366649"/>
                </a:lnTo>
                <a:lnTo>
                  <a:pt x="188849" y="376300"/>
                </a:lnTo>
                <a:lnTo>
                  <a:pt x="248665" y="366649"/>
                </a:lnTo>
                <a:lnTo>
                  <a:pt x="300481" y="339978"/>
                </a:lnTo>
                <a:lnTo>
                  <a:pt x="341375" y="299212"/>
                </a:lnTo>
                <a:lnTo>
                  <a:pt x="368173" y="247650"/>
                </a:lnTo>
                <a:lnTo>
                  <a:pt x="377825" y="188087"/>
                </a:lnTo>
                <a:lnTo>
                  <a:pt x="374141" y="151257"/>
                </a:lnTo>
                <a:lnTo>
                  <a:pt x="346075" y="83692"/>
                </a:lnTo>
                <a:lnTo>
                  <a:pt x="293750" y="31623"/>
                </a:lnTo>
                <a:lnTo>
                  <a:pt x="225933" y="3683"/>
                </a:lnTo>
                <a:lnTo>
                  <a:pt x="188849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30624" y="2304288"/>
            <a:ext cx="377825" cy="376300"/>
          </a:xfrm>
          <a:custGeom>
            <a:avLst/>
            <a:gdLst/>
            <a:ahLst/>
            <a:cxnLst/>
            <a:rect l="l" t="t" r="r" b="b"/>
            <a:pathLst>
              <a:path w="377825" h="376300">
                <a:moveTo>
                  <a:pt x="0" y="188087"/>
                </a:moveTo>
                <a:lnTo>
                  <a:pt x="9651" y="128650"/>
                </a:lnTo>
                <a:lnTo>
                  <a:pt x="36449" y="76962"/>
                </a:lnTo>
                <a:lnTo>
                  <a:pt x="77342" y="36322"/>
                </a:lnTo>
                <a:lnTo>
                  <a:pt x="129159" y="9651"/>
                </a:lnTo>
                <a:lnTo>
                  <a:pt x="188849" y="0"/>
                </a:lnTo>
                <a:lnTo>
                  <a:pt x="261238" y="14350"/>
                </a:lnTo>
                <a:lnTo>
                  <a:pt x="322452" y="55117"/>
                </a:lnTo>
                <a:lnTo>
                  <a:pt x="363474" y="116077"/>
                </a:lnTo>
                <a:lnTo>
                  <a:pt x="377825" y="188087"/>
                </a:lnTo>
                <a:lnTo>
                  <a:pt x="368173" y="247650"/>
                </a:lnTo>
                <a:lnTo>
                  <a:pt x="341375" y="299212"/>
                </a:lnTo>
                <a:lnTo>
                  <a:pt x="300481" y="339978"/>
                </a:lnTo>
                <a:lnTo>
                  <a:pt x="248665" y="366649"/>
                </a:lnTo>
                <a:lnTo>
                  <a:pt x="188849" y="376300"/>
                </a:lnTo>
                <a:lnTo>
                  <a:pt x="129159" y="366649"/>
                </a:lnTo>
                <a:lnTo>
                  <a:pt x="77342" y="339978"/>
                </a:lnTo>
                <a:lnTo>
                  <a:pt x="36449" y="299212"/>
                </a:lnTo>
                <a:lnTo>
                  <a:pt x="9651" y="247650"/>
                </a:lnTo>
                <a:lnTo>
                  <a:pt x="0" y="18808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44852" y="2491740"/>
            <a:ext cx="1987042" cy="531749"/>
          </a:xfrm>
          <a:custGeom>
            <a:avLst/>
            <a:gdLst/>
            <a:ahLst/>
            <a:cxnLst/>
            <a:rect l="l" t="t" r="r" b="b"/>
            <a:pathLst>
              <a:path w="1987042" h="531749">
                <a:moveTo>
                  <a:pt x="0" y="531749"/>
                </a:moveTo>
                <a:lnTo>
                  <a:pt x="1987042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70760" y="2174748"/>
            <a:ext cx="1961134" cy="316484"/>
          </a:xfrm>
          <a:custGeom>
            <a:avLst/>
            <a:gdLst/>
            <a:ahLst/>
            <a:cxnLst/>
            <a:rect l="l" t="t" r="r" b="b"/>
            <a:pathLst>
              <a:path w="1961134" h="316484">
                <a:moveTo>
                  <a:pt x="0" y="0"/>
                </a:moveTo>
                <a:lnTo>
                  <a:pt x="1961134" y="31648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53640" y="1976627"/>
            <a:ext cx="1778254" cy="515112"/>
          </a:xfrm>
          <a:custGeom>
            <a:avLst/>
            <a:gdLst/>
            <a:ahLst/>
            <a:cxnLst/>
            <a:rect l="l" t="t" r="r" b="b"/>
            <a:pathLst>
              <a:path w="1778254" h="515112">
                <a:moveTo>
                  <a:pt x="0" y="0"/>
                </a:moveTo>
                <a:lnTo>
                  <a:pt x="1778254" y="515112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87168" y="2491740"/>
            <a:ext cx="1744853" cy="333121"/>
          </a:xfrm>
          <a:custGeom>
            <a:avLst/>
            <a:gdLst/>
            <a:ahLst/>
            <a:cxnLst/>
            <a:rect l="l" t="t" r="r" b="b"/>
            <a:pathLst>
              <a:path w="1744853" h="333121">
                <a:moveTo>
                  <a:pt x="0" y="333121"/>
                </a:moveTo>
                <a:lnTo>
                  <a:pt x="1744853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79092" y="2372893"/>
            <a:ext cx="176352" cy="885164"/>
          </a:xfrm>
          <a:custGeom>
            <a:avLst/>
            <a:gdLst/>
            <a:ahLst/>
            <a:cxnLst/>
            <a:rect l="l" t="t" r="r" b="b"/>
            <a:pathLst>
              <a:path w="176352" h="885164">
                <a:moveTo>
                  <a:pt x="0" y="885164"/>
                </a:moveTo>
                <a:lnTo>
                  <a:pt x="176352" y="885164"/>
                </a:lnTo>
                <a:lnTo>
                  <a:pt x="176352" y="0"/>
                </a:lnTo>
                <a:lnTo>
                  <a:pt x="0" y="0"/>
                </a:lnTo>
                <a:lnTo>
                  <a:pt x="0" y="885164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55876" y="2173224"/>
            <a:ext cx="200787" cy="1085088"/>
          </a:xfrm>
          <a:custGeom>
            <a:avLst/>
            <a:gdLst/>
            <a:ahLst/>
            <a:cxnLst/>
            <a:rect l="l" t="t" r="r" b="b"/>
            <a:pathLst>
              <a:path w="200787" h="1085088">
                <a:moveTo>
                  <a:pt x="200787" y="0"/>
                </a:moveTo>
                <a:lnTo>
                  <a:pt x="0" y="200913"/>
                </a:lnTo>
                <a:lnTo>
                  <a:pt x="0" y="1085088"/>
                </a:lnTo>
                <a:lnTo>
                  <a:pt x="200787" y="884174"/>
                </a:lnTo>
                <a:lnTo>
                  <a:pt x="200787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9092" y="2173224"/>
            <a:ext cx="377825" cy="200787"/>
          </a:xfrm>
          <a:custGeom>
            <a:avLst/>
            <a:gdLst/>
            <a:ahLst/>
            <a:cxnLst/>
            <a:rect l="l" t="t" r="r" b="b"/>
            <a:pathLst>
              <a:path w="377825" h="200787">
                <a:moveTo>
                  <a:pt x="377825" y="0"/>
                </a:moveTo>
                <a:lnTo>
                  <a:pt x="201675" y="0"/>
                </a:lnTo>
                <a:lnTo>
                  <a:pt x="0" y="200787"/>
                </a:lnTo>
                <a:lnTo>
                  <a:pt x="176149" y="200787"/>
                </a:lnTo>
                <a:lnTo>
                  <a:pt x="377825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79092" y="2173224"/>
            <a:ext cx="377825" cy="1085088"/>
          </a:xfrm>
          <a:custGeom>
            <a:avLst/>
            <a:gdLst/>
            <a:ahLst/>
            <a:cxnLst/>
            <a:rect l="l" t="t" r="r" b="b"/>
            <a:pathLst>
              <a:path w="377825" h="1085088">
                <a:moveTo>
                  <a:pt x="0" y="200913"/>
                </a:moveTo>
                <a:lnTo>
                  <a:pt x="201675" y="0"/>
                </a:lnTo>
                <a:lnTo>
                  <a:pt x="377825" y="0"/>
                </a:lnTo>
                <a:lnTo>
                  <a:pt x="377825" y="884174"/>
                </a:lnTo>
                <a:lnTo>
                  <a:pt x="176149" y="1085088"/>
                </a:lnTo>
                <a:lnTo>
                  <a:pt x="0" y="1085088"/>
                </a:lnTo>
                <a:lnTo>
                  <a:pt x="0" y="200913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79092" y="2173224"/>
            <a:ext cx="377825" cy="200913"/>
          </a:xfrm>
          <a:custGeom>
            <a:avLst/>
            <a:gdLst/>
            <a:ahLst/>
            <a:cxnLst/>
            <a:rect l="l" t="t" r="r" b="b"/>
            <a:pathLst>
              <a:path w="377825" h="200913">
                <a:moveTo>
                  <a:pt x="0" y="200913"/>
                </a:moveTo>
                <a:lnTo>
                  <a:pt x="176149" y="200913"/>
                </a:lnTo>
                <a:lnTo>
                  <a:pt x="377825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55876" y="2372867"/>
            <a:ext cx="0" cy="885190"/>
          </a:xfrm>
          <a:custGeom>
            <a:avLst/>
            <a:gdLst/>
            <a:ahLst/>
            <a:cxnLst/>
            <a:rect l="l" t="t" r="r" b="b"/>
            <a:pathLst>
              <a:path h="885190">
                <a:moveTo>
                  <a:pt x="0" y="0"/>
                </a:moveTo>
                <a:lnTo>
                  <a:pt x="0" y="88519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08120" y="2526791"/>
            <a:ext cx="376300" cy="376300"/>
          </a:xfrm>
          <a:custGeom>
            <a:avLst/>
            <a:gdLst/>
            <a:ahLst/>
            <a:cxnLst/>
            <a:rect l="l" t="t" r="r" b="b"/>
            <a:pathLst>
              <a:path w="376300" h="376300">
                <a:moveTo>
                  <a:pt x="188087" y="0"/>
                </a:moveTo>
                <a:lnTo>
                  <a:pt x="128650" y="9652"/>
                </a:lnTo>
                <a:lnTo>
                  <a:pt x="76962" y="36322"/>
                </a:lnTo>
                <a:lnTo>
                  <a:pt x="36321" y="76962"/>
                </a:lnTo>
                <a:lnTo>
                  <a:pt x="9651" y="128650"/>
                </a:lnTo>
                <a:lnTo>
                  <a:pt x="0" y="188087"/>
                </a:lnTo>
                <a:lnTo>
                  <a:pt x="9651" y="247650"/>
                </a:lnTo>
                <a:lnTo>
                  <a:pt x="36321" y="299212"/>
                </a:lnTo>
                <a:lnTo>
                  <a:pt x="76962" y="339979"/>
                </a:lnTo>
                <a:lnTo>
                  <a:pt x="128650" y="366649"/>
                </a:lnTo>
                <a:lnTo>
                  <a:pt x="188087" y="376300"/>
                </a:lnTo>
                <a:lnTo>
                  <a:pt x="247650" y="366649"/>
                </a:lnTo>
                <a:lnTo>
                  <a:pt x="299212" y="339979"/>
                </a:lnTo>
                <a:lnTo>
                  <a:pt x="339978" y="299212"/>
                </a:lnTo>
                <a:lnTo>
                  <a:pt x="366649" y="247650"/>
                </a:lnTo>
                <a:lnTo>
                  <a:pt x="376300" y="188087"/>
                </a:lnTo>
                <a:lnTo>
                  <a:pt x="372617" y="151257"/>
                </a:lnTo>
                <a:lnTo>
                  <a:pt x="344677" y="83693"/>
                </a:lnTo>
                <a:lnTo>
                  <a:pt x="292480" y="31623"/>
                </a:lnTo>
                <a:lnTo>
                  <a:pt x="225043" y="3683"/>
                </a:lnTo>
                <a:lnTo>
                  <a:pt x="188087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08120" y="2526791"/>
            <a:ext cx="376300" cy="376300"/>
          </a:xfrm>
          <a:custGeom>
            <a:avLst/>
            <a:gdLst/>
            <a:ahLst/>
            <a:cxnLst/>
            <a:rect l="l" t="t" r="r" b="b"/>
            <a:pathLst>
              <a:path w="376300" h="376300">
                <a:moveTo>
                  <a:pt x="0" y="188087"/>
                </a:moveTo>
                <a:lnTo>
                  <a:pt x="9651" y="128650"/>
                </a:lnTo>
                <a:lnTo>
                  <a:pt x="36321" y="76962"/>
                </a:lnTo>
                <a:lnTo>
                  <a:pt x="76962" y="36322"/>
                </a:lnTo>
                <a:lnTo>
                  <a:pt x="128650" y="9652"/>
                </a:lnTo>
                <a:lnTo>
                  <a:pt x="188087" y="0"/>
                </a:lnTo>
                <a:lnTo>
                  <a:pt x="260095" y="14350"/>
                </a:lnTo>
                <a:lnTo>
                  <a:pt x="321182" y="55118"/>
                </a:lnTo>
                <a:lnTo>
                  <a:pt x="361950" y="116078"/>
                </a:lnTo>
                <a:lnTo>
                  <a:pt x="376300" y="188087"/>
                </a:lnTo>
                <a:lnTo>
                  <a:pt x="366649" y="247650"/>
                </a:lnTo>
                <a:lnTo>
                  <a:pt x="339978" y="299212"/>
                </a:lnTo>
                <a:lnTo>
                  <a:pt x="299212" y="339979"/>
                </a:lnTo>
                <a:lnTo>
                  <a:pt x="247650" y="366649"/>
                </a:lnTo>
                <a:lnTo>
                  <a:pt x="188087" y="376300"/>
                </a:lnTo>
                <a:lnTo>
                  <a:pt x="128650" y="366649"/>
                </a:lnTo>
                <a:lnTo>
                  <a:pt x="76962" y="339979"/>
                </a:lnTo>
                <a:lnTo>
                  <a:pt x="36321" y="299212"/>
                </a:lnTo>
                <a:lnTo>
                  <a:pt x="9651" y="247650"/>
                </a:lnTo>
                <a:lnTo>
                  <a:pt x="0" y="18808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22348" y="2715767"/>
            <a:ext cx="1985517" cy="531749"/>
          </a:xfrm>
          <a:custGeom>
            <a:avLst/>
            <a:gdLst/>
            <a:ahLst/>
            <a:cxnLst/>
            <a:rect l="l" t="t" r="r" b="b"/>
            <a:pathLst>
              <a:path w="1985517" h="531749">
                <a:moveTo>
                  <a:pt x="0" y="531749"/>
                </a:moveTo>
                <a:lnTo>
                  <a:pt x="198551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48256" y="2398776"/>
            <a:ext cx="1959609" cy="316484"/>
          </a:xfrm>
          <a:custGeom>
            <a:avLst/>
            <a:gdLst/>
            <a:ahLst/>
            <a:cxnLst/>
            <a:rect l="l" t="t" r="r" b="b"/>
            <a:pathLst>
              <a:path w="1959609" h="316484">
                <a:moveTo>
                  <a:pt x="0" y="0"/>
                </a:moveTo>
                <a:lnTo>
                  <a:pt x="1959609" y="31648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29612" y="2199132"/>
            <a:ext cx="1778253" cy="516635"/>
          </a:xfrm>
          <a:custGeom>
            <a:avLst/>
            <a:gdLst/>
            <a:ahLst/>
            <a:cxnLst/>
            <a:rect l="l" t="t" r="r" b="b"/>
            <a:pathLst>
              <a:path w="1778253" h="516635">
                <a:moveTo>
                  <a:pt x="0" y="0"/>
                </a:moveTo>
                <a:lnTo>
                  <a:pt x="1778253" y="516635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64664" y="2715767"/>
            <a:ext cx="1743328" cy="331597"/>
          </a:xfrm>
          <a:custGeom>
            <a:avLst/>
            <a:gdLst/>
            <a:ahLst/>
            <a:cxnLst/>
            <a:rect l="l" t="t" r="r" b="b"/>
            <a:pathLst>
              <a:path w="1743328" h="331597">
                <a:moveTo>
                  <a:pt x="0" y="331597"/>
                </a:moveTo>
                <a:lnTo>
                  <a:pt x="1743328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51660" y="2375916"/>
            <a:ext cx="200787" cy="1085088"/>
          </a:xfrm>
          <a:custGeom>
            <a:avLst/>
            <a:gdLst/>
            <a:ahLst/>
            <a:cxnLst/>
            <a:rect l="l" t="t" r="r" b="b"/>
            <a:pathLst>
              <a:path w="200787" h="1085088">
                <a:moveTo>
                  <a:pt x="200787" y="0"/>
                </a:moveTo>
                <a:lnTo>
                  <a:pt x="0" y="200913"/>
                </a:lnTo>
                <a:lnTo>
                  <a:pt x="0" y="1085088"/>
                </a:lnTo>
                <a:lnTo>
                  <a:pt x="200787" y="884174"/>
                </a:lnTo>
                <a:lnTo>
                  <a:pt x="200787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76400" y="2375916"/>
            <a:ext cx="376300" cy="200787"/>
          </a:xfrm>
          <a:custGeom>
            <a:avLst/>
            <a:gdLst/>
            <a:ahLst/>
            <a:cxnLst/>
            <a:rect l="l" t="t" r="r" b="b"/>
            <a:pathLst>
              <a:path w="376300" h="200787">
                <a:moveTo>
                  <a:pt x="376300" y="0"/>
                </a:moveTo>
                <a:lnTo>
                  <a:pt x="200913" y="0"/>
                </a:lnTo>
                <a:lnTo>
                  <a:pt x="0" y="200787"/>
                </a:lnTo>
                <a:lnTo>
                  <a:pt x="175387" y="200787"/>
                </a:lnTo>
                <a:lnTo>
                  <a:pt x="376300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76400" y="2375916"/>
            <a:ext cx="376300" cy="1085088"/>
          </a:xfrm>
          <a:custGeom>
            <a:avLst/>
            <a:gdLst/>
            <a:ahLst/>
            <a:cxnLst/>
            <a:rect l="l" t="t" r="r" b="b"/>
            <a:pathLst>
              <a:path w="376300" h="1085088">
                <a:moveTo>
                  <a:pt x="0" y="200913"/>
                </a:moveTo>
                <a:lnTo>
                  <a:pt x="200913" y="0"/>
                </a:lnTo>
                <a:lnTo>
                  <a:pt x="376300" y="0"/>
                </a:lnTo>
                <a:lnTo>
                  <a:pt x="376300" y="884174"/>
                </a:lnTo>
                <a:lnTo>
                  <a:pt x="175387" y="1085088"/>
                </a:lnTo>
                <a:lnTo>
                  <a:pt x="0" y="1085088"/>
                </a:lnTo>
                <a:lnTo>
                  <a:pt x="0" y="200913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76400" y="2375916"/>
            <a:ext cx="376300" cy="200913"/>
          </a:xfrm>
          <a:custGeom>
            <a:avLst/>
            <a:gdLst/>
            <a:ahLst/>
            <a:cxnLst/>
            <a:rect l="l" t="t" r="r" b="b"/>
            <a:pathLst>
              <a:path w="376300" h="200913">
                <a:moveTo>
                  <a:pt x="0" y="200913"/>
                </a:moveTo>
                <a:lnTo>
                  <a:pt x="175387" y="200913"/>
                </a:lnTo>
                <a:lnTo>
                  <a:pt x="37630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05428" y="2729484"/>
            <a:ext cx="376300" cy="377825"/>
          </a:xfrm>
          <a:custGeom>
            <a:avLst/>
            <a:gdLst/>
            <a:ahLst/>
            <a:cxnLst/>
            <a:rect l="l" t="t" r="r" b="b"/>
            <a:pathLst>
              <a:path w="376300" h="377825">
                <a:moveTo>
                  <a:pt x="188087" y="0"/>
                </a:moveTo>
                <a:lnTo>
                  <a:pt x="128650" y="9651"/>
                </a:lnTo>
                <a:lnTo>
                  <a:pt x="76962" y="36449"/>
                </a:lnTo>
                <a:lnTo>
                  <a:pt x="36322" y="77342"/>
                </a:lnTo>
                <a:lnTo>
                  <a:pt x="9651" y="129158"/>
                </a:lnTo>
                <a:lnTo>
                  <a:pt x="0" y="188849"/>
                </a:lnTo>
                <a:lnTo>
                  <a:pt x="9651" y="248538"/>
                </a:lnTo>
                <a:lnTo>
                  <a:pt x="36322" y="300481"/>
                </a:lnTo>
                <a:lnTo>
                  <a:pt x="76962" y="341375"/>
                </a:lnTo>
                <a:lnTo>
                  <a:pt x="128650" y="368173"/>
                </a:lnTo>
                <a:lnTo>
                  <a:pt x="188087" y="377825"/>
                </a:lnTo>
                <a:lnTo>
                  <a:pt x="247650" y="368173"/>
                </a:lnTo>
                <a:lnTo>
                  <a:pt x="299212" y="341375"/>
                </a:lnTo>
                <a:lnTo>
                  <a:pt x="339979" y="300481"/>
                </a:lnTo>
                <a:lnTo>
                  <a:pt x="366649" y="248538"/>
                </a:lnTo>
                <a:lnTo>
                  <a:pt x="376300" y="188849"/>
                </a:lnTo>
                <a:lnTo>
                  <a:pt x="372618" y="151891"/>
                </a:lnTo>
                <a:lnTo>
                  <a:pt x="344677" y="84074"/>
                </a:lnTo>
                <a:lnTo>
                  <a:pt x="292481" y="31750"/>
                </a:lnTo>
                <a:lnTo>
                  <a:pt x="225044" y="3682"/>
                </a:lnTo>
                <a:lnTo>
                  <a:pt x="188087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05428" y="2729484"/>
            <a:ext cx="376300" cy="377825"/>
          </a:xfrm>
          <a:custGeom>
            <a:avLst/>
            <a:gdLst/>
            <a:ahLst/>
            <a:cxnLst/>
            <a:rect l="l" t="t" r="r" b="b"/>
            <a:pathLst>
              <a:path w="376300" h="377825">
                <a:moveTo>
                  <a:pt x="0" y="188849"/>
                </a:moveTo>
                <a:lnTo>
                  <a:pt x="9651" y="129158"/>
                </a:lnTo>
                <a:lnTo>
                  <a:pt x="36322" y="77342"/>
                </a:lnTo>
                <a:lnTo>
                  <a:pt x="76962" y="36449"/>
                </a:lnTo>
                <a:lnTo>
                  <a:pt x="128650" y="9651"/>
                </a:lnTo>
                <a:lnTo>
                  <a:pt x="188087" y="0"/>
                </a:lnTo>
                <a:lnTo>
                  <a:pt x="260096" y="14350"/>
                </a:lnTo>
                <a:lnTo>
                  <a:pt x="321183" y="55371"/>
                </a:lnTo>
                <a:lnTo>
                  <a:pt x="361950" y="116586"/>
                </a:lnTo>
                <a:lnTo>
                  <a:pt x="376300" y="188849"/>
                </a:lnTo>
                <a:lnTo>
                  <a:pt x="366649" y="248665"/>
                </a:lnTo>
                <a:lnTo>
                  <a:pt x="339979" y="300481"/>
                </a:lnTo>
                <a:lnTo>
                  <a:pt x="299212" y="341375"/>
                </a:lnTo>
                <a:lnTo>
                  <a:pt x="247650" y="368173"/>
                </a:lnTo>
                <a:lnTo>
                  <a:pt x="188087" y="377825"/>
                </a:lnTo>
                <a:lnTo>
                  <a:pt x="128650" y="368173"/>
                </a:lnTo>
                <a:lnTo>
                  <a:pt x="76962" y="341375"/>
                </a:lnTo>
                <a:lnTo>
                  <a:pt x="36322" y="300481"/>
                </a:lnTo>
                <a:lnTo>
                  <a:pt x="9651" y="248665"/>
                </a:lnTo>
                <a:lnTo>
                  <a:pt x="0" y="188849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18132" y="2918460"/>
            <a:ext cx="1987042" cy="531749"/>
          </a:xfrm>
          <a:custGeom>
            <a:avLst/>
            <a:gdLst/>
            <a:ahLst/>
            <a:cxnLst/>
            <a:rect l="l" t="t" r="r" b="b"/>
            <a:pathLst>
              <a:path w="1987042" h="531749">
                <a:moveTo>
                  <a:pt x="0" y="531749"/>
                </a:moveTo>
                <a:lnTo>
                  <a:pt x="1987042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45564" y="2601467"/>
            <a:ext cx="1959610" cy="316484"/>
          </a:xfrm>
          <a:custGeom>
            <a:avLst/>
            <a:gdLst/>
            <a:ahLst/>
            <a:cxnLst/>
            <a:rect l="l" t="t" r="r" b="b"/>
            <a:pathLst>
              <a:path w="1959610" h="316484">
                <a:moveTo>
                  <a:pt x="0" y="0"/>
                </a:moveTo>
                <a:lnTo>
                  <a:pt x="1959610" y="31648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26920" y="2403348"/>
            <a:ext cx="1778254" cy="515112"/>
          </a:xfrm>
          <a:custGeom>
            <a:avLst/>
            <a:gdLst/>
            <a:ahLst/>
            <a:cxnLst/>
            <a:rect l="l" t="t" r="r" b="b"/>
            <a:pathLst>
              <a:path w="1778254" h="515112">
                <a:moveTo>
                  <a:pt x="0" y="0"/>
                </a:moveTo>
                <a:lnTo>
                  <a:pt x="1778254" y="515112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061972" y="2918460"/>
            <a:ext cx="1743328" cy="333120"/>
          </a:xfrm>
          <a:custGeom>
            <a:avLst/>
            <a:gdLst/>
            <a:ahLst/>
            <a:cxnLst/>
            <a:rect l="l" t="t" r="r" b="b"/>
            <a:pathLst>
              <a:path w="1743328" h="333120">
                <a:moveTo>
                  <a:pt x="0" y="333120"/>
                </a:moveTo>
                <a:lnTo>
                  <a:pt x="1743328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29156" y="2578607"/>
            <a:ext cx="284733" cy="2686304"/>
          </a:xfrm>
          <a:custGeom>
            <a:avLst/>
            <a:gdLst/>
            <a:ahLst/>
            <a:cxnLst/>
            <a:rect l="l" t="t" r="r" b="b"/>
            <a:pathLst>
              <a:path w="284733" h="2686304">
                <a:moveTo>
                  <a:pt x="0" y="2686304"/>
                </a:moveTo>
                <a:lnTo>
                  <a:pt x="284733" y="2686304"/>
                </a:lnTo>
                <a:lnTo>
                  <a:pt x="284733" y="0"/>
                </a:lnTo>
                <a:lnTo>
                  <a:pt x="0" y="0"/>
                </a:lnTo>
                <a:lnTo>
                  <a:pt x="0" y="2686304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14144" y="1588008"/>
            <a:ext cx="990345" cy="3677284"/>
          </a:xfrm>
          <a:custGeom>
            <a:avLst/>
            <a:gdLst/>
            <a:ahLst/>
            <a:cxnLst/>
            <a:rect l="l" t="t" r="r" b="b"/>
            <a:pathLst>
              <a:path w="990345" h="3677284">
                <a:moveTo>
                  <a:pt x="990345" y="0"/>
                </a:moveTo>
                <a:lnTo>
                  <a:pt x="0" y="990980"/>
                </a:lnTo>
                <a:lnTo>
                  <a:pt x="0" y="3677284"/>
                </a:lnTo>
                <a:lnTo>
                  <a:pt x="990345" y="2686304"/>
                </a:lnTo>
                <a:lnTo>
                  <a:pt x="990345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29156" y="1588008"/>
            <a:ext cx="1275080" cy="990345"/>
          </a:xfrm>
          <a:custGeom>
            <a:avLst/>
            <a:gdLst/>
            <a:ahLst/>
            <a:cxnLst/>
            <a:rect l="l" t="t" r="r" b="b"/>
            <a:pathLst>
              <a:path w="1275080" h="990345">
                <a:moveTo>
                  <a:pt x="1275080" y="0"/>
                </a:moveTo>
                <a:lnTo>
                  <a:pt x="990854" y="0"/>
                </a:lnTo>
                <a:lnTo>
                  <a:pt x="0" y="990345"/>
                </a:lnTo>
                <a:lnTo>
                  <a:pt x="284225" y="990345"/>
                </a:lnTo>
                <a:lnTo>
                  <a:pt x="1275080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29156" y="1588008"/>
            <a:ext cx="1275080" cy="3677284"/>
          </a:xfrm>
          <a:custGeom>
            <a:avLst/>
            <a:gdLst/>
            <a:ahLst/>
            <a:cxnLst/>
            <a:rect l="l" t="t" r="r" b="b"/>
            <a:pathLst>
              <a:path w="1275080" h="3677284">
                <a:moveTo>
                  <a:pt x="0" y="990980"/>
                </a:moveTo>
                <a:lnTo>
                  <a:pt x="990854" y="0"/>
                </a:lnTo>
                <a:lnTo>
                  <a:pt x="1275080" y="0"/>
                </a:lnTo>
                <a:lnTo>
                  <a:pt x="1275080" y="2686304"/>
                </a:lnTo>
                <a:lnTo>
                  <a:pt x="284225" y="3677284"/>
                </a:lnTo>
                <a:lnTo>
                  <a:pt x="0" y="3677284"/>
                </a:lnTo>
                <a:lnTo>
                  <a:pt x="0" y="99098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29156" y="1588008"/>
            <a:ext cx="1275080" cy="990980"/>
          </a:xfrm>
          <a:custGeom>
            <a:avLst/>
            <a:gdLst/>
            <a:ahLst/>
            <a:cxnLst/>
            <a:rect l="l" t="t" r="r" b="b"/>
            <a:pathLst>
              <a:path w="1275080" h="990980">
                <a:moveTo>
                  <a:pt x="0" y="990980"/>
                </a:moveTo>
                <a:lnTo>
                  <a:pt x="284225" y="990980"/>
                </a:lnTo>
                <a:lnTo>
                  <a:pt x="127508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14144" y="2578608"/>
            <a:ext cx="0" cy="2686304"/>
          </a:xfrm>
          <a:custGeom>
            <a:avLst/>
            <a:gdLst/>
            <a:ahLst/>
            <a:cxnLst/>
            <a:rect l="l" t="t" r="r" b="b"/>
            <a:pathLst>
              <a:path h="2686304">
                <a:moveTo>
                  <a:pt x="0" y="0"/>
                </a:moveTo>
                <a:lnTo>
                  <a:pt x="0" y="268630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2534" y="238886"/>
            <a:ext cx="2531157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25" baseline="3413" dirty="0">
                <a:latin typeface="Calibri Light"/>
                <a:cs typeface="Calibri Light"/>
              </a:rPr>
              <a:t>C</a:t>
            </a:r>
            <a:r>
              <a:rPr sz="6000" spc="-19" baseline="3413" dirty="0">
                <a:latin typeface="Calibri Light"/>
                <a:cs typeface="Calibri Light"/>
              </a:rPr>
              <a:t>o</a:t>
            </a:r>
            <a:r>
              <a:rPr sz="6000" spc="-100" baseline="3413" dirty="0">
                <a:latin typeface="Calibri Light"/>
                <a:cs typeface="Calibri Light"/>
              </a:rPr>
              <a:t>n</a:t>
            </a:r>
            <a:r>
              <a:rPr sz="6000" spc="-54" baseline="3413" dirty="0">
                <a:latin typeface="Calibri Light"/>
                <a:cs typeface="Calibri Light"/>
              </a:rPr>
              <a:t>v</a:t>
            </a:r>
            <a:r>
              <a:rPr sz="6000" spc="-19" baseline="3413" dirty="0">
                <a:latin typeface="Calibri Light"/>
                <a:cs typeface="Calibri Light"/>
              </a:rPr>
              <a:t>olu</a:t>
            </a:r>
            <a:r>
              <a:rPr sz="6000" spc="-29" baseline="3413" dirty="0">
                <a:latin typeface="Calibri Light"/>
                <a:cs typeface="Calibri Light"/>
              </a:rPr>
              <a:t>t</a:t>
            </a:r>
            <a:r>
              <a:rPr sz="6000" spc="-19" baseline="3413" dirty="0">
                <a:latin typeface="Calibri Light"/>
                <a:cs typeface="Calibri Light"/>
              </a:rPr>
              <a:t>io</a:t>
            </a:r>
            <a:r>
              <a:rPr sz="6000" spc="0" baseline="3413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83586" y="238886"/>
            <a:ext cx="1170163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29" baseline="3413" dirty="0">
                <a:latin typeface="Calibri Light"/>
                <a:cs typeface="Calibri Light"/>
              </a:rPr>
              <a:t>L</a:t>
            </a:r>
            <a:r>
              <a:rPr sz="6000" spc="-109" baseline="3413" dirty="0">
                <a:latin typeface="Calibri Light"/>
                <a:cs typeface="Calibri Light"/>
              </a:rPr>
              <a:t>a</a:t>
            </a:r>
            <a:r>
              <a:rPr sz="6000" spc="-84" baseline="3413" dirty="0">
                <a:latin typeface="Calibri Light"/>
                <a:cs typeface="Calibri Light"/>
              </a:rPr>
              <a:t>y</a:t>
            </a:r>
            <a:r>
              <a:rPr sz="6000" spc="-34" baseline="3413" dirty="0">
                <a:latin typeface="Calibri Light"/>
                <a:cs typeface="Calibri Light"/>
              </a:rPr>
              <a:t>e</a:t>
            </a:r>
            <a:r>
              <a:rPr sz="6000" spc="0" baseline="3413" dirty="0">
                <a:latin typeface="Calibri Light"/>
                <a:cs typeface="Calibri Light"/>
              </a:rPr>
              <a:t>r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33522" y="2016283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47620" y="4786915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53286" y="5308123"/>
            <a:ext cx="2405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29156" y="2372893"/>
            <a:ext cx="284987" cy="2057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1914143" y="2372893"/>
            <a:ext cx="141732" cy="8851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629156" y="2578607"/>
            <a:ext cx="284987" cy="2686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914143" y="3258058"/>
            <a:ext cx="141300" cy="20068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103120" y="2150389"/>
            <a:ext cx="175259" cy="883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1851660" y="2782824"/>
            <a:ext cx="200787" cy="1085088"/>
          </a:xfrm>
          <a:custGeom>
            <a:avLst/>
            <a:gdLst/>
            <a:ahLst/>
            <a:cxnLst/>
            <a:rect l="l" t="t" r="r" b="b"/>
            <a:pathLst>
              <a:path w="200787" h="1085088">
                <a:moveTo>
                  <a:pt x="200787" y="0"/>
                </a:moveTo>
                <a:lnTo>
                  <a:pt x="0" y="200913"/>
                </a:lnTo>
                <a:lnTo>
                  <a:pt x="0" y="1085088"/>
                </a:lnTo>
                <a:lnTo>
                  <a:pt x="200787" y="884174"/>
                </a:lnTo>
                <a:lnTo>
                  <a:pt x="200787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76400" y="2782824"/>
            <a:ext cx="376300" cy="200787"/>
          </a:xfrm>
          <a:custGeom>
            <a:avLst/>
            <a:gdLst/>
            <a:ahLst/>
            <a:cxnLst/>
            <a:rect l="l" t="t" r="r" b="b"/>
            <a:pathLst>
              <a:path w="376300" h="200787">
                <a:moveTo>
                  <a:pt x="376300" y="0"/>
                </a:moveTo>
                <a:lnTo>
                  <a:pt x="200913" y="0"/>
                </a:lnTo>
                <a:lnTo>
                  <a:pt x="0" y="200787"/>
                </a:lnTo>
                <a:lnTo>
                  <a:pt x="175387" y="200787"/>
                </a:lnTo>
                <a:lnTo>
                  <a:pt x="376300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76400" y="2782824"/>
            <a:ext cx="376300" cy="1085088"/>
          </a:xfrm>
          <a:custGeom>
            <a:avLst/>
            <a:gdLst/>
            <a:ahLst/>
            <a:cxnLst/>
            <a:rect l="l" t="t" r="r" b="b"/>
            <a:pathLst>
              <a:path w="376300" h="1085088">
                <a:moveTo>
                  <a:pt x="0" y="200913"/>
                </a:moveTo>
                <a:lnTo>
                  <a:pt x="200913" y="0"/>
                </a:lnTo>
                <a:lnTo>
                  <a:pt x="376300" y="0"/>
                </a:lnTo>
                <a:lnTo>
                  <a:pt x="376300" y="884174"/>
                </a:lnTo>
                <a:lnTo>
                  <a:pt x="175387" y="1085088"/>
                </a:lnTo>
                <a:lnTo>
                  <a:pt x="0" y="1085088"/>
                </a:lnTo>
                <a:lnTo>
                  <a:pt x="0" y="200913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76400" y="2782824"/>
            <a:ext cx="376300" cy="200913"/>
          </a:xfrm>
          <a:custGeom>
            <a:avLst/>
            <a:gdLst/>
            <a:ahLst/>
            <a:cxnLst/>
            <a:rect l="l" t="t" r="r" b="b"/>
            <a:pathLst>
              <a:path w="376300" h="200913">
                <a:moveTo>
                  <a:pt x="0" y="200913"/>
                </a:moveTo>
                <a:lnTo>
                  <a:pt x="175387" y="200913"/>
                </a:lnTo>
                <a:lnTo>
                  <a:pt x="37630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05428" y="3136391"/>
            <a:ext cx="376300" cy="376300"/>
          </a:xfrm>
          <a:custGeom>
            <a:avLst/>
            <a:gdLst/>
            <a:ahLst/>
            <a:cxnLst/>
            <a:rect l="l" t="t" r="r" b="b"/>
            <a:pathLst>
              <a:path w="376300" h="376300">
                <a:moveTo>
                  <a:pt x="188087" y="0"/>
                </a:moveTo>
                <a:lnTo>
                  <a:pt x="128650" y="9652"/>
                </a:lnTo>
                <a:lnTo>
                  <a:pt x="76962" y="36322"/>
                </a:lnTo>
                <a:lnTo>
                  <a:pt x="36322" y="76962"/>
                </a:lnTo>
                <a:lnTo>
                  <a:pt x="9651" y="128650"/>
                </a:lnTo>
                <a:lnTo>
                  <a:pt x="0" y="188087"/>
                </a:lnTo>
                <a:lnTo>
                  <a:pt x="9651" y="247650"/>
                </a:lnTo>
                <a:lnTo>
                  <a:pt x="36322" y="299212"/>
                </a:lnTo>
                <a:lnTo>
                  <a:pt x="76962" y="339979"/>
                </a:lnTo>
                <a:lnTo>
                  <a:pt x="128650" y="366649"/>
                </a:lnTo>
                <a:lnTo>
                  <a:pt x="188087" y="376300"/>
                </a:lnTo>
                <a:lnTo>
                  <a:pt x="247650" y="366649"/>
                </a:lnTo>
                <a:lnTo>
                  <a:pt x="299212" y="339979"/>
                </a:lnTo>
                <a:lnTo>
                  <a:pt x="339979" y="299212"/>
                </a:lnTo>
                <a:lnTo>
                  <a:pt x="366649" y="247650"/>
                </a:lnTo>
                <a:lnTo>
                  <a:pt x="376300" y="188087"/>
                </a:lnTo>
                <a:lnTo>
                  <a:pt x="372618" y="151257"/>
                </a:lnTo>
                <a:lnTo>
                  <a:pt x="344677" y="83693"/>
                </a:lnTo>
                <a:lnTo>
                  <a:pt x="292481" y="31623"/>
                </a:lnTo>
                <a:lnTo>
                  <a:pt x="225044" y="3683"/>
                </a:lnTo>
                <a:lnTo>
                  <a:pt x="188087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05428" y="3136391"/>
            <a:ext cx="376300" cy="376300"/>
          </a:xfrm>
          <a:custGeom>
            <a:avLst/>
            <a:gdLst/>
            <a:ahLst/>
            <a:cxnLst/>
            <a:rect l="l" t="t" r="r" b="b"/>
            <a:pathLst>
              <a:path w="376300" h="376300">
                <a:moveTo>
                  <a:pt x="0" y="188087"/>
                </a:moveTo>
                <a:lnTo>
                  <a:pt x="9651" y="128650"/>
                </a:lnTo>
                <a:lnTo>
                  <a:pt x="36322" y="76962"/>
                </a:lnTo>
                <a:lnTo>
                  <a:pt x="76962" y="36322"/>
                </a:lnTo>
                <a:lnTo>
                  <a:pt x="128650" y="9652"/>
                </a:lnTo>
                <a:lnTo>
                  <a:pt x="188087" y="0"/>
                </a:lnTo>
                <a:lnTo>
                  <a:pt x="260096" y="14350"/>
                </a:lnTo>
                <a:lnTo>
                  <a:pt x="321183" y="55118"/>
                </a:lnTo>
                <a:lnTo>
                  <a:pt x="361950" y="116078"/>
                </a:lnTo>
                <a:lnTo>
                  <a:pt x="376300" y="188087"/>
                </a:lnTo>
                <a:lnTo>
                  <a:pt x="366649" y="247650"/>
                </a:lnTo>
                <a:lnTo>
                  <a:pt x="339979" y="299212"/>
                </a:lnTo>
                <a:lnTo>
                  <a:pt x="299212" y="339979"/>
                </a:lnTo>
                <a:lnTo>
                  <a:pt x="247650" y="366649"/>
                </a:lnTo>
                <a:lnTo>
                  <a:pt x="188087" y="376300"/>
                </a:lnTo>
                <a:lnTo>
                  <a:pt x="128650" y="366649"/>
                </a:lnTo>
                <a:lnTo>
                  <a:pt x="76962" y="339979"/>
                </a:lnTo>
                <a:lnTo>
                  <a:pt x="36322" y="299212"/>
                </a:lnTo>
                <a:lnTo>
                  <a:pt x="9651" y="247650"/>
                </a:lnTo>
                <a:lnTo>
                  <a:pt x="0" y="18808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18132" y="3325367"/>
            <a:ext cx="1987042" cy="531749"/>
          </a:xfrm>
          <a:custGeom>
            <a:avLst/>
            <a:gdLst/>
            <a:ahLst/>
            <a:cxnLst/>
            <a:rect l="l" t="t" r="r" b="b"/>
            <a:pathLst>
              <a:path w="1987042" h="531749">
                <a:moveTo>
                  <a:pt x="0" y="531749"/>
                </a:moveTo>
                <a:lnTo>
                  <a:pt x="1987042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5564" y="3008376"/>
            <a:ext cx="1959610" cy="316484"/>
          </a:xfrm>
          <a:custGeom>
            <a:avLst/>
            <a:gdLst/>
            <a:ahLst/>
            <a:cxnLst/>
            <a:rect l="l" t="t" r="r" b="b"/>
            <a:pathLst>
              <a:path w="1959610" h="316484">
                <a:moveTo>
                  <a:pt x="0" y="0"/>
                </a:moveTo>
                <a:lnTo>
                  <a:pt x="1959610" y="31648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26920" y="2808732"/>
            <a:ext cx="1778254" cy="516635"/>
          </a:xfrm>
          <a:custGeom>
            <a:avLst/>
            <a:gdLst/>
            <a:ahLst/>
            <a:cxnLst/>
            <a:rect l="l" t="t" r="r" b="b"/>
            <a:pathLst>
              <a:path w="1778254" h="516635">
                <a:moveTo>
                  <a:pt x="0" y="0"/>
                </a:moveTo>
                <a:lnTo>
                  <a:pt x="1778254" y="516635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61972" y="3325367"/>
            <a:ext cx="1743328" cy="331597"/>
          </a:xfrm>
          <a:custGeom>
            <a:avLst/>
            <a:gdLst/>
            <a:ahLst/>
            <a:cxnLst/>
            <a:rect l="l" t="t" r="r" b="b"/>
            <a:pathLst>
              <a:path w="1743328" h="331597">
                <a:moveTo>
                  <a:pt x="0" y="331597"/>
                </a:moveTo>
                <a:lnTo>
                  <a:pt x="1743328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88692" y="1763306"/>
            <a:ext cx="176352" cy="885151"/>
          </a:xfrm>
          <a:custGeom>
            <a:avLst/>
            <a:gdLst/>
            <a:ahLst/>
            <a:cxnLst/>
            <a:rect l="l" t="t" r="r" b="b"/>
            <a:pathLst>
              <a:path w="176352" h="885151">
                <a:moveTo>
                  <a:pt x="0" y="885151"/>
                </a:moveTo>
                <a:lnTo>
                  <a:pt x="176352" y="885151"/>
                </a:lnTo>
                <a:lnTo>
                  <a:pt x="176352" y="0"/>
                </a:lnTo>
                <a:lnTo>
                  <a:pt x="0" y="0"/>
                </a:lnTo>
                <a:lnTo>
                  <a:pt x="0" y="885151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65476" y="1563624"/>
            <a:ext cx="200787" cy="1085088"/>
          </a:xfrm>
          <a:custGeom>
            <a:avLst/>
            <a:gdLst/>
            <a:ahLst/>
            <a:cxnLst/>
            <a:rect l="l" t="t" r="r" b="b"/>
            <a:pathLst>
              <a:path w="200787" h="1085088">
                <a:moveTo>
                  <a:pt x="200787" y="0"/>
                </a:moveTo>
                <a:lnTo>
                  <a:pt x="0" y="200913"/>
                </a:lnTo>
                <a:lnTo>
                  <a:pt x="0" y="1085088"/>
                </a:lnTo>
                <a:lnTo>
                  <a:pt x="200787" y="884174"/>
                </a:lnTo>
                <a:lnTo>
                  <a:pt x="200787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88692" y="1563624"/>
            <a:ext cx="377825" cy="200787"/>
          </a:xfrm>
          <a:custGeom>
            <a:avLst/>
            <a:gdLst/>
            <a:ahLst/>
            <a:cxnLst/>
            <a:rect l="l" t="t" r="r" b="b"/>
            <a:pathLst>
              <a:path w="377825" h="200787">
                <a:moveTo>
                  <a:pt x="377825" y="0"/>
                </a:moveTo>
                <a:lnTo>
                  <a:pt x="201675" y="0"/>
                </a:lnTo>
                <a:lnTo>
                  <a:pt x="0" y="200787"/>
                </a:lnTo>
                <a:lnTo>
                  <a:pt x="176149" y="200787"/>
                </a:lnTo>
                <a:lnTo>
                  <a:pt x="377825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88692" y="1563624"/>
            <a:ext cx="377825" cy="1085088"/>
          </a:xfrm>
          <a:custGeom>
            <a:avLst/>
            <a:gdLst/>
            <a:ahLst/>
            <a:cxnLst/>
            <a:rect l="l" t="t" r="r" b="b"/>
            <a:pathLst>
              <a:path w="377825" h="1085088">
                <a:moveTo>
                  <a:pt x="0" y="200913"/>
                </a:moveTo>
                <a:lnTo>
                  <a:pt x="201675" y="0"/>
                </a:lnTo>
                <a:lnTo>
                  <a:pt x="377825" y="0"/>
                </a:lnTo>
                <a:lnTo>
                  <a:pt x="377825" y="884174"/>
                </a:lnTo>
                <a:lnTo>
                  <a:pt x="176149" y="1085088"/>
                </a:lnTo>
                <a:lnTo>
                  <a:pt x="0" y="1085088"/>
                </a:lnTo>
                <a:lnTo>
                  <a:pt x="0" y="200913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88692" y="1563624"/>
            <a:ext cx="377825" cy="200913"/>
          </a:xfrm>
          <a:custGeom>
            <a:avLst/>
            <a:gdLst/>
            <a:ahLst/>
            <a:cxnLst/>
            <a:rect l="l" t="t" r="r" b="b"/>
            <a:pathLst>
              <a:path w="377825" h="200913">
                <a:moveTo>
                  <a:pt x="0" y="200913"/>
                </a:moveTo>
                <a:lnTo>
                  <a:pt x="176149" y="200913"/>
                </a:lnTo>
                <a:lnTo>
                  <a:pt x="377825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65476" y="1763267"/>
            <a:ext cx="0" cy="885190"/>
          </a:xfrm>
          <a:custGeom>
            <a:avLst/>
            <a:gdLst/>
            <a:ahLst/>
            <a:cxnLst/>
            <a:rect l="l" t="t" r="r" b="b"/>
            <a:pathLst>
              <a:path h="885190">
                <a:moveTo>
                  <a:pt x="0" y="0"/>
                </a:moveTo>
                <a:lnTo>
                  <a:pt x="0" y="88519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17720" y="1917191"/>
            <a:ext cx="376300" cy="376300"/>
          </a:xfrm>
          <a:custGeom>
            <a:avLst/>
            <a:gdLst/>
            <a:ahLst/>
            <a:cxnLst/>
            <a:rect l="l" t="t" r="r" b="b"/>
            <a:pathLst>
              <a:path w="376300" h="376300">
                <a:moveTo>
                  <a:pt x="188087" y="0"/>
                </a:moveTo>
                <a:lnTo>
                  <a:pt x="128650" y="9652"/>
                </a:lnTo>
                <a:lnTo>
                  <a:pt x="76962" y="36322"/>
                </a:lnTo>
                <a:lnTo>
                  <a:pt x="36321" y="76962"/>
                </a:lnTo>
                <a:lnTo>
                  <a:pt x="9651" y="128650"/>
                </a:lnTo>
                <a:lnTo>
                  <a:pt x="0" y="188087"/>
                </a:lnTo>
                <a:lnTo>
                  <a:pt x="9651" y="247650"/>
                </a:lnTo>
                <a:lnTo>
                  <a:pt x="36321" y="299212"/>
                </a:lnTo>
                <a:lnTo>
                  <a:pt x="76962" y="339979"/>
                </a:lnTo>
                <a:lnTo>
                  <a:pt x="128650" y="366649"/>
                </a:lnTo>
                <a:lnTo>
                  <a:pt x="188087" y="376300"/>
                </a:lnTo>
                <a:lnTo>
                  <a:pt x="247650" y="366649"/>
                </a:lnTo>
                <a:lnTo>
                  <a:pt x="299212" y="339979"/>
                </a:lnTo>
                <a:lnTo>
                  <a:pt x="339978" y="299212"/>
                </a:lnTo>
                <a:lnTo>
                  <a:pt x="366649" y="247650"/>
                </a:lnTo>
                <a:lnTo>
                  <a:pt x="376300" y="188087"/>
                </a:lnTo>
                <a:lnTo>
                  <a:pt x="372617" y="151257"/>
                </a:lnTo>
                <a:lnTo>
                  <a:pt x="344677" y="83693"/>
                </a:lnTo>
                <a:lnTo>
                  <a:pt x="292480" y="31623"/>
                </a:lnTo>
                <a:lnTo>
                  <a:pt x="225043" y="3683"/>
                </a:lnTo>
                <a:lnTo>
                  <a:pt x="188087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17720" y="1917191"/>
            <a:ext cx="376300" cy="376300"/>
          </a:xfrm>
          <a:custGeom>
            <a:avLst/>
            <a:gdLst/>
            <a:ahLst/>
            <a:cxnLst/>
            <a:rect l="l" t="t" r="r" b="b"/>
            <a:pathLst>
              <a:path w="376300" h="376300">
                <a:moveTo>
                  <a:pt x="0" y="188087"/>
                </a:moveTo>
                <a:lnTo>
                  <a:pt x="9651" y="128650"/>
                </a:lnTo>
                <a:lnTo>
                  <a:pt x="36321" y="76962"/>
                </a:lnTo>
                <a:lnTo>
                  <a:pt x="76962" y="36322"/>
                </a:lnTo>
                <a:lnTo>
                  <a:pt x="128650" y="9652"/>
                </a:lnTo>
                <a:lnTo>
                  <a:pt x="188087" y="0"/>
                </a:lnTo>
                <a:lnTo>
                  <a:pt x="260095" y="14350"/>
                </a:lnTo>
                <a:lnTo>
                  <a:pt x="321182" y="55118"/>
                </a:lnTo>
                <a:lnTo>
                  <a:pt x="361950" y="116078"/>
                </a:lnTo>
                <a:lnTo>
                  <a:pt x="376300" y="188087"/>
                </a:lnTo>
                <a:lnTo>
                  <a:pt x="366649" y="247650"/>
                </a:lnTo>
                <a:lnTo>
                  <a:pt x="339978" y="299212"/>
                </a:lnTo>
                <a:lnTo>
                  <a:pt x="299212" y="339979"/>
                </a:lnTo>
                <a:lnTo>
                  <a:pt x="247650" y="366649"/>
                </a:lnTo>
                <a:lnTo>
                  <a:pt x="188087" y="376300"/>
                </a:lnTo>
                <a:lnTo>
                  <a:pt x="128650" y="366649"/>
                </a:lnTo>
                <a:lnTo>
                  <a:pt x="76962" y="339979"/>
                </a:lnTo>
                <a:lnTo>
                  <a:pt x="36321" y="299212"/>
                </a:lnTo>
                <a:lnTo>
                  <a:pt x="9651" y="247650"/>
                </a:lnTo>
                <a:lnTo>
                  <a:pt x="0" y="18808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31948" y="2106167"/>
            <a:ext cx="1985517" cy="531749"/>
          </a:xfrm>
          <a:custGeom>
            <a:avLst/>
            <a:gdLst/>
            <a:ahLst/>
            <a:cxnLst/>
            <a:rect l="l" t="t" r="r" b="b"/>
            <a:pathLst>
              <a:path w="1985517" h="531749">
                <a:moveTo>
                  <a:pt x="0" y="531749"/>
                </a:moveTo>
                <a:lnTo>
                  <a:pt x="198551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57856" y="1789176"/>
            <a:ext cx="1959609" cy="316484"/>
          </a:xfrm>
          <a:custGeom>
            <a:avLst/>
            <a:gdLst/>
            <a:ahLst/>
            <a:cxnLst/>
            <a:rect l="l" t="t" r="r" b="b"/>
            <a:pathLst>
              <a:path w="1959609" h="316484">
                <a:moveTo>
                  <a:pt x="0" y="0"/>
                </a:moveTo>
                <a:lnTo>
                  <a:pt x="1959609" y="31648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839212" y="1589532"/>
            <a:ext cx="1778253" cy="516635"/>
          </a:xfrm>
          <a:custGeom>
            <a:avLst/>
            <a:gdLst/>
            <a:ahLst/>
            <a:cxnLst/>
            <a:rect l="l" t="t" r="r" b="b"/>
            <a:pathLst>
              <a:path w="1778253" h="516635">
                <a:moveTo>
                  <a:pt x="0" y="0"/>
                </a:moveTo>
                <a:lnTo>
                  <a:pt x="1778253" y="516635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74264" y="2106167"/>
            <a:ext cx="1743328" cy="331597"/>
          </a:xfrm>
          <a:custGeom>
            <a:avLst/>
            <a:gdLst/>
            <a:ahLst/>
            <a:cxnLst/>
            <a:rect l="l" t="t" r="r" b="b"/>
            <a:pathLst>
              <a:path w="1743328" h="331597">
                <a:moveTo>
                  <a:pt x="0" y="331597"/>
                </a:moveTo>
                <a:lnTo>
                  <a:pt x="1743328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86000" y="1967522"/>
            <a:ext cx="176352" cy="883627"/>
          </a:xfrm>
          <a:custGeom>
            <a:avLst/>
            <a:gdLst/>
            <a:ahLst/>
            <a:cxnLst/>
            <a:rect l="l" t="t" r="r" b="b"/>
            <a:pathLst>
              <a:path w="176352" h="883627">
                <a:moveTo>
                  <a:pt x="0" y="883627"/>
                </a:moveTo>
                <a:lnTo>
                  <a:pt x="176352" y="883627"/>
                </a:lnTo>
                <a:lnTo>
                  <a:pt x="176352" y="0"/>
                </a:lnTo>
                <a:lnTo>
                  <a:pt x="0" y="0"/>
                </a:lnTo>
                <a:lnTo>
                  <a:pt x="0" y="883627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61260" y="1766315"/>
            <a:ext cx="200787" cy="1085088"/>
          </a:xfrm>
          <a:custGeom>
            <a:avLst/>
            <a:gdLst/>
            <a:ahLst/>
            <a:cxnLst/>
            <a:rect l="l" t="t" r="r" b="b"/>
            <a:pathLst>
              <a:path w="200787" h="1085088">
                <a:moveTo>
                  <a:pt x="200787" y="0"/>
                </a:moveTo>
                <a:lnTo>
                  <a:pt x="0" y="200913"/>
                </a:lnTo>
                <a:lnTo>
                  <a:pt x="0" y="1085088"/>
                </a:lnTo>
                <a:lnTo>
                  <a:pt x="200787" y="884174"/>
                </a:lnTo>
                <a:lnTo>
                  <a:pt x="200787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86000" y="1766315"/>
            <a:ext cx="376300" cy="200787"/>
          </a:xfrm>
          <a:custGeom>
            <a:avLst/>
            <a:gdLst/>
            <a:ahLst/>
            <a:cxnLst/>
            <a:rect l="l" t="t" r="r" b="b"/>
            <a:pathLst>
              <a:path w="376300" h="200787">
                <a:moveTo>
                  <a:pt x="376300" y="0"/>
                </a:moveTo>
                <a:lnTo>
                  <a:pt x="200913" y="0"/>
                </a:lnTo>
                <a:lnTo>
                  <a:pt x="0" y="200787"/>
                </a:lnTo>
                <a:lnTo>
                  <a:pt x="175387" y="200787"/>
                </a:lnTo>
                <a:lnTo>
                  <a:pt x="376300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86000" y="1766315"/>
            <a:ext cx="376300" cy="1085088"/>
          </a:xfrm>
          <a:custGeom>
            <a:avLst/>
            <a:gdLst/>
            <a:ahLst/>
            <a:cxnLst/>
            <a:rect l="l" t="t" r="r" b="b"/>
            <a:pathLst>
              <a:path w="376300" h="1085088">
                <a:moveTo>
                  <a:pt x="0" y="200913"/>
                </a:moveTo>
                <a:lnTo>
                  <a:pt x="200913" y="0"/>
                </a:lnTo>
                <a:lnTo>
                  <a:pt x="376300" y="0"/>
                </a:lnTo>
                <a:lnTo>
                  <a:pt x="376300" y="884174"/>
                </a:lnTo>
                <a:lnTo>
                  <a:pt x="175387" y="1085088"/>
                </a:lnTo>
                <a:lnTo>
                  <a:pt x="0" y="1085088"/>
                </a:lnTo>
                <a:lnTo>
                  <a:pt x="0" y="200913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86000" y="1766315"/>
            <a:ext cx="376300" cy="200913"/>
          </a:xfrm>
          <a:custGeom>
            <a:avLst/>
            <a:gdLst/>
            <a:ahLst/>
            <a:cxnLst/>
            <a:rect l="l" t="t" r="r" b="b"/>
            <a:pathLst>
              <a:path w="376300" h="200913">
                <a:moveTo>
                  <a:pt x="0" y="200913"/>
                </a:moveTo>
                <a:lnTo>
                  <a:pt x="175387" y="200913"/>
                </a:lnTo>
                <a:lnTo>
                  <a:pt x="37630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61260" y="1967484"/>
            <a:ext cx="0" cy="883665"/>
          </a:xfrm>
          <a:custGeom>
            <a:avLst/>
            <a:gdLst/>
            <a:ahLst/>
            <a:cxnLst/>
            <a:rect l="l" t="t" r="r" b="b"/>
            <a:pathLst>
              <a:path h="883665">
                <a:moveTo>
                  <a:pt x="0" y="0"/>
                </a:moveTo>
                <a:lnTo>
                  <a:pt x="0" y="883665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415028" y="2119884"/>
            <a:ext cx="376300" cy="377825"/>
          </a:xfrm>
          <a:custGeom>
            <a:avLst/>
            <a:gdLst/>
            <a:ahLst/>
            <a:cxnLst/>
            <a:rect l="l" t="t" r="r" b="b"/>
            <a:pathLst>
              <a:path w="376300" h="377825">
                <a:moveTo>
                  <a:pt x="188087" y="0"/>
                </a:moveTo>
                <a:lnTo>
                  <a:pt x="128650" y="9651"/>
                </a:lnTo>
                <a:lnTo>
                  <a:pt x="76962" y="36449"/>
                </a:lnTo>
                <a:lnTo>
                  <a:pt x="36322" y="77342"/>
                </a:lnTo>
                <a:lnTo>
                  <a:pt x="9651" y="129158"/>
                </a:lnTo>
                <a:lnTo>
                  <a:pt x="0" y="188849"/>
                </a:lnTo>
                <a:lnTo>
                  <a:pt x="9651" y="248538"/>
                </a:lnTo>
                <a:lnTo>
                  <a:pt x="36322" y="300481"/>
                </a:lnTo>
                <a:lnTo>
                  <a:pt x="76962" y="341375"/>
                </a:lnTo>
                <a:lnTo>
                  <a:pt x="128650" y="368173"/>
                </a:lnTo>
                <a:lnTo>
                  <a:pt x="188087" y="377825"/>
                </a:lnTo>
                <a:lnTo>
                  <a:pt x="247650" y="368173"/>
                </a:lnTo>
                <a:lnTo>
                  <a:pt x="299212" y="341375"/>
                </a:lnTo>
                <a:lnTo>
                  <a:pt x="339979" y="300481"/>
                </a:lnTo>
                <a:lnTo>
                  <a:pt x="366649" y="248538"/>
                </a:lnTo>
                <a:lnTo>
                  <a:pt x="376300" y="188849"/>
                </a:lnTo>
                <a:lnTo>
                  <a:pt x="372618" y="151891"/>
                </a:lnTo>
                <a:lnTo>
                  <a:pt x="344677" y="84074"/>
                </a:lnTo>
                <a:lnTo>
                  <a:pt x="292481" y="31750"/>
                </a:lnTo>
                <a:lnTo>
                  <a:pt x="225044" y="3682"/>
                </a:lnTo>
                <a:lnTo>
                  <a:pt x="188087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15028" y="2119884"/>
            <a:ext cx="376300" cy="377825"/>
          </a:xfrm>
          <a:custGeom>
            <a:avLst/>
            <a:gdLst/>
            <a:ahLst/>
            <a:cxnLst/>
            <a:rect l="l" t="t" r="r" b="b"/>
            <a:pathLst>
              <a:path w="376300" h="377825">
                <a:moveTo>
                  <a:pt x="0" y="188849"/>
                </a:moveTo>
                <a:lnTo>
                  <a:pt x="9651" y="129158"/>
                </a:lnTo>
                <a:lnTo>
                  <a:pt x="36322" y="77342"/>
                </a:lnTo>
                <a:lnTo>
                  <a:pt x="76962" y="36449"/>
                </a:lnTo>
                <a:lnTo>
                  <a:pt x="128650" y="9651"/>
                </a:lnTo>
                <a:lnTo>
                  <a:pt x="188087" y="0"/>
                </a:lnTo>
                <a:lnTo>
                  <a:pt x="260096" y="14350"/>
                </a:lnTo>
                <a:lnTo>
                  <a:pt x="321183" y="55371"/>
                </a:lnTo>
                <a:lnTo>
                  <a:pt x="361950" y="116586"/>
                </a:lnTo>
                <a:lnTo>
                  <a:pt x="376300" y="188849"/>
                </a:lnTo>
                <a:lnTo>
                  <a:pt x="366649" y="248665"/>
                </a:lnTo>
                <a:lnTo>
                  <a:pt x="339979" y="300481"/>
                </a:lnTo>
                <a:lnTo>
                  <a:pt x="299212" y="341375"/>
                </a:lnTo>
                <a:lnTo>
                  <a:pt x="247650" y="368173"/>
                </a:lnTo>
                <a:lnTo>
                  <a:pt x="188087" y="377825"/>
                </a:lnTo>
                <a:lnTo>
                  <a:pt x="128650" y="368173"/>
                </a:lnTo>
                <a:lnTo>
                  <a:pt x="76962" y="341375"/>
                </a:lnTo>
                <a:lnTo>
                  <a:pt x="36322" y="300481"/>
                </a:lnTo>
                <a:lnTo>
                  <a:pt x="9651" y="248665"/>
                </a:lnTo>
                <a:lnTo>
                  <a:pt x="0" y="188849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27732" y="2308860"/>
            <a:ext cx="1987042" cy="531749"/>
          </a:xfrm>
          <a:custGeom>
            <a:avLst/>
            <a:gdLst/>
            <a:ahLst/>
            <a:cxnLst/>
            <a:rect l="l" t="t" r="r" b="b"/>
            <a:pathLst>
              <a:path w="1987042" h="531749">
                <a:moveTo>
                  <a:pt x="0" y="531749"/>
                </a:moveTo>
                <a:lnTo>
                  <a:pt x="1987042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55164" y="1991867"/>
            <a:ext cx="1959610" cy="316484"/>
          </a:xfrm>
          <a:custGeom>
            <a:avLst/>
            <a:gdLst/>
            <a:ahLst/>
            <a:cxnLst/>
            <a:rect l="l" t="t" r="r" b="b"/>
            <a:pathLst>
              <a:path w="1959610" h="316484">
                <a:moveTo>
                  <a:pt x="0" y="0"/>
                </a:moveTo>
                <a:lnTo>
                  <a:pt x="1959610" y="31648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36520" y="1793748"/>
            <a:ext cx="1778254" cy="515112"/>
          </a:xfrm>
          <a:custGeom>
            <a:avLst/>
            <a:gdLst/>
            <a:ahLst/>
            <a:cxnLst/>
            <a:rect l="l" t="t" r="r" b="b"/>
            <a:pathLst>
              <a:path w="1778254" h="515112">
                <a:moveTo>
                  <a:pt x="0" y="0"/>
                </a:moveTo>
                <a:lnTo>
                  <a:pt x="1778254" y="515112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71572" y="2308860"/>
            <a:ext cx="1743328" cy="333120"/>
          </a:xfrm>
          <a:custGeom>
            <a:avLst/>
            <a:gdLst/>
            <a:ahLst/>
            <a:cxnLst/>
            <a:rect l="l" t="t" r="r" b="b"/>
            <a:pathLst>
              <a:path w="1743328" h="333120">
                <a:moveTo>
                  <a:pt x="0" y="333120"/>
                </a:moveTo>
                <a:lnTo>
                  <a:pt x="1743328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03120" y="2150389"/>
            <a:ext cx="174840" cy="883640"/>
          </a:xfrm>
          <a:custGeom>
            <a:avLst/>
            <a:gdLst/>
            <a:ahLst/>
            <a:cxnLst/>
            <a:rect l="l" t="t" r="r" b="b"/>
            <a:pathLst>
              <a:path w="174840" h="883640">
                <a:moveTo>
                  <a:pt x="0" y="883640"/>
                </a:moveTo>
                <a:lnTo>
                  <a:pt x="174840" y="883640"/>
                </a:lnTo>
                <a:lnTo>
                  <a:pt x="174840" y="0"/>
                </a:lnTo>
                <a:lnTo>
                  <a:pt x="0" y="0"/>
                </a:lnTo>
                <a:lnTo>
                  <a:pt x="0" y="88364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278380" y="1949196"/>
            <a:ext cx="200787" cy="1085088"/>
          </a:xfrm>
          <a:custGeom>
            <a:avLst/>
            <a:gdLst/>
            <a:ahLst/>
            <a:cxnLst/>
            <a:rect l="l" t="t" r="r" b="b"/>
            <a:pathLst>
              <a:path w="200787" h="1085088">
                <a:moveTo>
                  <a:pt x="200787" y="0"/>
                </a:moveTo>
                <a:lnTo>
                  <a:pt x="0" y="200913"/>
                </a:lnTo>
                <a:lnTo>
                  <a:pt x="0" y="1085088"/>
                </a:lnTo>
                <a:lnTo>
                  <a:pt x="200787" y="884174"/>
                </a:lnTo>
                <a:lnTo>
                  <a:pt x="200787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103120" y="1949196"/>
            <a:ext cx="376300" cy="200787"/>
          </a:xfrm>
          <a:custGeom>
            <a:avLst/>
            <a:gdLst/>
            <a:ahLst/>
            <a:cxnLst/>
            <a:rect l="l" t="t" r="r" b="b"/>
            <a:pathLst>
              <a:path w="376300" h="200787">
                <a:moveTo>
                  <a:pt x="376300" y="0"/>
                </a:moveTo>
                <a:lnTo>
                  <a:pt x="200913" y="0"/>
                </a:lnTo>
                <a:lnTo>
                  <a:pt x="0" y="200787"/>
                </a:lnTo>
                <a:lnTo>
                  <a:pt x="175387" y="200787"/>
                </a:lnTo>
                <a:lnTo>
                  <a:pt x="376300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103120" y="1949196"/>
            <a:ext cx="376300" cy="1085088"/>
          </a:xfrm>
          <a:custGeom>
            <a:avLst/>
            <a:gdLst/>
            <a:ahLst/>
            <a:cxnLst/>
            <a:rect l="l" t="t" r="r" b="b"/>
            <a:pathLst>
              <a:path w="376300" h="1085088">
                <a:moveTo>
                  <a:pt x="0" y="200913"/>
                </a:moveTo>
                <a:lnTo>
                  <a:pt x="200913" y="0"/>
                </a:lnTo>
                <a:lnTo>
                  <a:pt x="376300" y="0"/>
                </a:lnTo>
                <a:lnTo>
                  <a:pt x="376300" y="884174"/>
                </a:lnTo>
                <a:lnTo>
                  <a:pt x="175387" y="1085088"/>
                </a:lnTo>
                <a:lnTo>
                  <a:pt x="0" y="1085088"/>
                </a:lnTo>
                <a:lnTo>
                  <a:pt x="0" y="200913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03120" y="1949196"/>
            <a:ext cx="376300" cy="200913"/>
          </a:xfrm>
          <a:custGeom>
            <a:avLst/>
            <a:gdLst/>
            <a:ahLst/>
            <a:cxnLst/>
            <a:rect l="l" t="t" r="r" b="b"/>
            <a:pathLst>
              <a:path w="376300" h="200913">
                <a:moveTo>
                  <a:pt x="0" y="200913"/>
                </a:moveTo>
                <a:lnTo>
                  <a:pt x="175387" y="200913"/>
                </a:lnTo>
                <a:lnTo>
                  <a:pt x="37630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278380" y="2150364"/>
            <a:ext cx="0" cy="883665"/>
          </a:xfrm>
          <a:custGeom>
            <a:avLst/>
            <a:gdLst/>
            <a:ahLst/>
            <a:cxnLst/>
            <a:rect l="l" t="t" r="r" b="b"/>
            <a:pathLst>
              <a:path h="883665">
                <a:moveTo>
                  <a:pt x="0" y="0"/>
                </a:moveTo>
                <a:lnTo>
                  <a:pt x="0" y="883665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230624" y="2304288"/>
            <a:ext cx="377825" cy="376300"/>
          </a:xfrm>
          <a:custGeom>
            <a:avLst/>
            <a:gdLst/>
            <a:ahLst/>
            <a:cxnLst/>
            <a:rect l="l" t="t" r="r" b="b"/>
            <a:pathLst>
              <a:path w="377825" h="376300">
                <a:moveTo>
                  <a:pt x="188849" y="0"/>
                </a:moveTo>
                <a:lnTo>
                  <a:pt x="129159" y="9651"/>
                </a:lnTo>
                <a:lnTo>
                  <a:pt x="77342" y="36322"/>
                </a:lnTo>
                <a:lnTo>
                  <a:pt x="36449" y="76962"/>
                </a:lnTo>
                <a:lnTo>
                  <a:pt x="9651" y="128650"/>
                </a:lnTo>
                <a:lnTo>
                  <a:pt x="0" y="188087"/>
                </a:lnTo>
                <a:lnTo>
                  <a:pt x="9651" y="247650"/>
                </a:lnTo>
                <a:lnTo>
                  <a:pt x="36449" y="299212"/>
                </a:lnTo>
                <a:lnTo>
                  <a:pt x="77342" y="339978"/>
                </a:lnTo>
                <a:lnTo>
                  <a:pt x="129159" y="366649"/>
                </a:lnTo>
                <a:lnTo>
                  <a:pt x="188849" y="376300"/>
                </a:lnTo>
                <a:lnTo>
                  <a:pt x="248665" y="366649"/>
                </a:lnTo>
                <a:lnTo>
                  <a:pt x="300481" y="339978"/>
                </a:lnTo>
                <a:lnTo>
                  <a:pt x="341375" y="299212"/>
                </a:lnTo>
                <a:lnTo>
                  <a:pt x="368173" y="247650"/>
                </a:lnTo>
                <a:lnTo>
                  <a:pt x="377825" y="188087"/>
                </a:lnTo>
                <a:lnTo>
                  <a:pt x="374141" y="151257"/>
                </a:lnTo>
                <a:lnTo>
                  <a:pt x="346075" y="83692"/>
                </a:lnTo>
                <a:lnTo>
                  <a:pt x="293750" y="31623"/>
                </a:lnTo>
                <a:lnTo>
                  <a:pt x="225933" y="3683"/>
                </a:lnTo>
                <a:lnTo>
                  <a:pt x="188849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230624" y="2304288"/>
            <a:ext cx="377825" cy="376300"/>
          </a:xfrm>
          <a:custGeom>
            <a:avLst/>
            <a:gdLst/>
            <a:ahLst/>
            <a:cxnLst/>
            <a:rect l="l" t="t" r="r" b="b"/>
            <a:pathLst>
              <a:path w="377825" h="376300">
                <a:moveTo>
                  <a:pt x="0" y="188087"/>
                </a:moveTo>
                <a:lnTo>
                  <a:pt x="9651" y="128650"/>
                </a:lnTo>
                <a:lnTo>
                  <a:pt x="36449" y="76962"/>
                </a:lnTo>
                <a:lnTo>
                  <a:pt x="77342" y="36322"/>
                </a:lnTo>
                <a:lnTo>
                  <a:pt x="129159" y="9651"/>
                </a:lnTo>
                <a:lnTo>
                  <a:pt x="188849" y="0"/>
                </a:lnTo>
                <a:lnTo>
                  <a:pt x="261238" y="14350"/>
                </a:lnTo>
                <a:lnTo>
                  <a:pt x="322452" y="55117"/>
                </a:lnTo>
                <a:lnTo>
                  <a:pt x="363474" y="116077"/>
                </a:lnTo>
                <a:lnTo>
                  <a:pt x="377825" y="188087"/>
                </a:lnTo>
                <a:lnTo>
                  <a:pt x="368173" y="247650"/>
                </a:lnTo>
                <a:lnTo>
                  <a:pt x="341375" y="299212"/>
                </a:lnTo>
                <a:lnTo>
                  <a:pt x="300481" y="339978"/>
                </a:lnTo>
                <a:lnTo>
                  <a:pt x="248665" y="366649"/>
                </a:lnTo>
                <a:lnTo>
                  <a:pt x="188849" y="376300"/>
                </a:lnTo>
                <a:lnTo>
                  <a:pt x="129159" y="366649"/>
                </a:lnTo>
                <a:lnTo>
                  <a:pt x="77342" y="339978"/>
                </a:lnTo>
                <a:lnTo>
                  <a:pt x="36449" y="299212"/>
                </a:lnTo>
                <a:lnTo>
                  <a:pt x="9651" y="247650"/>
                </a:lnTo>
                <a:lnTo>
                  <a:pt x="0" y="18808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44852" y="2491740"/>
            <a:ext cx="1987042" cy="531749"/>
          </a:xfrm>
          <a:custGeom>
            <a:avLst/>
            <a:gdLst/>
            <a:ahLst/>
            <a:cxnLst/>
            <a:rect l="l" t="t" r="r" b="b"/>
            <a:pathLst>
              <a:path w="1987042" h="531749">
                <a:moveTo>
                  <a:pt x="0" y="531749"/>
                </a:moveTo>
                <a:lnTo>
                  <a:pt x="1987042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70760" y="2174748"/>
            <a:ext cx="1961134" cy="316484"/>
          </a:xfrm>
          <a:custGeom>
            <a:avLst/>
            <a:gdLst/>
            <a:ahLst/>
            <a:cxnLst/>
            <a:rect l="l" t="t" r="r" b="b"/>
            <a:pathLst>
              <a:path w="1961134" h="316484">
                <a:moveTo>
                  <a:pt x="0" y="0"/>
                </a:moveTo>
                <a:lnTo>
                  <a:pt x="1961134" y="31648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453640" y="1976627"/>
            <a:ext cx="1778254" cy="515112"/>
          </a:xfrm>
          <a:custGeom>
            <a:avLst/>
            <a:gdLst/>
            <a:ahLst/>
            <a:cxnLst/>
            <a:rect l="l" t="t" r="r" b="b"/>
            <a:pathLst>
              <a:path w="1778254" h="515112">
                <a:moveTo>
                  <a:pt x="0" y="0"/>
                </a:moveTo>
                <a:lnTo>
                  <a:pt x="1778254" y="515112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487168" y="2491740"/>
            <a:ext cx="1744853" cy="333121"/>
          </a:xfrm>
          <a:custGeom>
            <a:avLst/>
            <a:gdLst/>
            <a:ahLst/>
            <a:cxnLst/>
            <a:rect l="l" t="t" r="r" b="b"/>
            <a:pathLst>
              <a:path w="1744853" h="333121">
                <a:moveTo>
                  <a:pt x="0" y="333121"/>
                </a:moveTo>
                <a:lnTo>
                  <a:pt x="1744853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79092" y="2372893"/>
            <a:ext cx="176352" cy="885164"/>
          </a:xfrm>
          <a:custGeom>
            <a:avLst/>
            <a:gdLst/>
            <a:ahLst/>
            <a:cxnLst/>
            <a:rect l="l" t="t" r="r" b="b"/>
            <a:pathLst>
              <a:path w="176352" h="885164">
                <a:moveTo>
                  <a:pt x="0" y="885164"/>
                </a:moveTo>
                <a:lnTo>
                  <a:pt x="176352" y="885164"/>
                </a:lnTo>
                <a:lnTo>
                  <a:pt x="176352" y="0"/>
                </a:lnTo>
                <a:lnTo>
                  <a:pt x="0" y="0"/>
                </a:lnTo>
                <a:lnTo>
                  <a:pt x="0" y="885164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055876" y="2173224"/>
            <a:ext cx="200787" cy="1085088"/>
          </a:xfrm>
          <a:custGeom>
            <a:avLst/>
            <a:gdLst/>
            <a:ahLst/>
            <a:cxnLst/>
            <a:rect l="l" t="t" r="r" b="b"/>
            <a:pathLst>
              <a:path w="200787" h="1085088">
                <a:moveTo>
                  <a:pt x="200787" y="0"/>
                </a:moveTo>
                <a:lnTo>
                  <a:pt x="0" y="200913"/>
                </a:lnTo>
                <a:lnTo>
                  <a:pt x="0" y="1085088"/>
                </a:lnTo>
                <a:lnTo>
                  <a:pt x="200787" y="884174"/>
                </a:lnTo>
                <a:lnTo>
                  <a:pt x="200787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9092" y="2173224"/>
            <a:ext cx="377825" cy="200787"/>
          </a:xfrm>
          <a:custGeom>
            <a:avLst/>
            <a:gdLst/>
            <a:ahLst/>
            <a:cxnLst/>
            <a:rect l="l" t="t" r="r" b="b"/>
            <a:pathLst>
              <a:path w="377825" h="200787">
                <a:moveTo>
                  <a:pt x="377825" y="0"/>
                </a:moveTo>
                <a:lnTo>
                  <a:pt x="201675" y="0"/>
                </a:lnTo>
                <a:lnTo>
                  <a:pt x="0" y="200787"/>
                </a:lnTo>
                <a:lnTo>
                  <a:pt x="176149" y="200787"/>
                </a:lnTo>
                <a:lnTo>
                  <a:pt x="377825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879092" y="2173224"/>
            <a:ext cx="377825" cy="1085088"/>
          </a:xfrm>
          <a:custGeom>
            <a:avLst/>
            <a:gdLst/>
            <a:ahLst/>
            <a:cxnLst/>
            <a:rect l="l" t="t" r="r" b="b"/>
            <a:pathLst>
              <a:path w="377825" h="1085088">
                <a:moveTo>
                  <a:pt x="0" y="200913"/>
                </a:moveTo>
                <a:lnTo>
                  <a:pt x="201675" y="0"/>
                </a:lnTo>
                <a:lnTo>
                  <a:pt x="377825" y="0"/>
                </a:lnTo>
                <a:lnTo>
                  <a:pt x="377825" y="884174"/>
                </a:lnTo>
                <a:lnTo>
                  <a:pt x="176149" y="1085088"/>
                </a:lnTo>
                <a:lnTo>
                  <a:pt x="0" y="1085088"/>
                </a:lnTo>
                <a:lnTo>
                  <a:pt x="0" y="200913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879092" y="2173224"/>
            <a:ext cx="377825" cy="200913"/>
          </a:xfrm>
          <a:custGeom>
            <a:avLst/>
            <a:gdLst/>
            <a:ahLst/>
            <a:cxnLst/>
            <a:rect l="l" t="t" r="r" b="b"/>
            <a:pathLst>
              <a:path w="377825" h="200913">
                <a:moveTo>
                  <a:pt x="0" y="200913"/>
                </a:moveTo>
                <a:lnTo>
                  <a:pt x="176149" y="200913"/>
                </a:lnTo>
                <a:lnTo>
                  <a:pt x="377825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55876" y="2372867"/>
            <a:ext cx="0" cy="885190"/>
          </a:xfrm>
          <a:custGeom>
            <a:avLst/>
            <a:gdLst/>
            <a:ahLst/>
            <a:cxnLst/>
            <a:rect l="l" t="t" r="r" b="b"/>
            <a:pathLst>
              <a:path h="885190">
                <a:moveTo>
                  <a:pt x="0" y="0"/>
                </a:moveTo>
                <a:lnTo>
                  <a:pt x="0" y="88519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008120" y="2526791"/>
            <a:ext cx="376300" cy="376300"/>
          </a:xfrm>
          <a:custGeom>
            <a:avLst/>
            <a:gdLst/>
            <a:ahLst/>
            <a:cxnLst/>
            <a:rect l="l" t="t" r="r" b="b"/>
            <a:pathLst>
              <a:path w="376300" h="376300">
                <a:moveTo>
                  <a:pt x="188087" y="0"/>
                </a:moveTo>
                <a:lnTo>
                  <a:pt x="128650" y="9652"/>
                </a:lnTo>
                <a:lnTo>
                  <a:pt x="76962" y="36322"/>
                </a:lnTo>
                <a:lnTo>
                  <a:pt x="36321" y="76962"/>
                </a:lnTo>
                <a:lnTo>
                  <a:pt x="9651" y="128650"/>
                </a:lnTo>
                <a:lnTo>
                  <a:pt x="0" y="188087"/>
                </a:lnTo>
                <a:lnTo>
                  <a:pt x="9651" y="247650"/>
                </a:lnTo>
                <a:lnTo>
                  <a:pt x="36321" y="299212"/>
                </a:lnTo>
                <a:lnTo>
                  <a:pt x="76962" y="339979"/>
                </a:lnTo>
                <a:lnTo>
                  <a:pt x="128650" y="366649"/>
                </a:lnTo>
                <a:lnTo>
                  <a:pt x="188087" y="376300"/>
                </a:lnTo>
                <a:lnTo>
                  <a:pt x="247650" y="366649"/>
                </a:lnTo>
                <a:lnTo>
                  <a:pt x="299212" y="339979"/>
                </a:lnTo>
                <a:lnTo>
                  <a:pt x="339978" y="299212"/>
                </a:lnTo>
                <a:lnTo>
                  <a:pt x="366649" y="247650"/>
                </a:lnTo>
                <a:lnTo>
                  <a:pt x="376300" y="188087"/>
                </a:lnTo>
                <a:lnTo>
                  <a:pt x="372617" y="151257"/>
                </a:lnTo>
                <a:lnTo>
                  <a:pt x="344677" y="83693"/>
                </a:lnTo>
                <a:lnTo>
                  <a:pt x="292480" y="31623"/>
                </a:lnTo>
                <a:lnTo>
                  <a:pt x="225043" y="3683"/>
                </a:lnTo>
                <a:lnTo>
                  <a:pt x="188087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08120" y="2526791"/>
            <a:ext cx="376300" cy="376300"/>
          </a:xfrm>
          <a:custGeom>
            <a:avLst/>
            <a:gdLst/>
            <a:ahLst/>
            <a:cxnLst/>
            <a:rect l="l" t="t" r="r" b="b"/>
            <a:pathLst>
              <a:path w="376300" h="376300">
                <a:moveTo>
                  <a:pt x="0" y="188087"/>
                </a:moveTo>
                <a:lnTo>
                  <a:pt x="9651" y="128650"/>
                </a:lnTo>
                <a:lnTo>
                  <a:pt x="36321" y="76962"/>
                </a:lnTo>
                <a:lnTo>
                  <a:pt x="76962" y="36322"/>
                </a:lnTo>
                <a:lnTo>
                  <a:pt x="128650" y="9652"/>
                </a:lnTo>
                <a:lnTo>
                  <a:pt x="188087" y="0"/>
                </a:lnTo>
                <a:lnTo>
                  <a:pt x="260095" y="14350"/>
                </a:lnTo>
                <a:lnTo>
                  <a:pt x="321182" y="55118"/>
                </a:lnTo>
                <a:lnTo>
                  <a:pt x="361950" y="116078"/>
                </a:lnTo>
                <a:lnTo>
                  <a:pt x="376300" y="188087"/>
                </a:lnTo>
                <a:lnTo>
                  <a:pt x="366649" y="247650"/>
                </a:lnTo>
                <a:lnTo>
                  <a:pt x="339978" y="299212"/>
                </a:lnTo>
                <a:lnTo>
                  <a:pt x="299212" y="339979"/>
                </a:lnTo>
                <a:lnTo>
                  <a:pt x="247650" y="366649"/>
                </a:lnTo>
                <a:lnTo>
                  <a:pt x="188087" y="376300"/>
                </a:lnTo>
                <a:lnTo>
                  <a:pt x="128650" y="366649"/>
                </a:lnTo>
                <a:lnTo>
                  <a:pt x="76962" y="339979"/>
                </a:lnTo>
                <a:lnTo>
                  <a:pt x="36321" y="299212"/>
                </a:lnTo>
                <a:lnTo>
                  <a:pt x="9651" y="247650"/>
                </a:lnTo>
                <a:lnTo>
                  <a:pt x="0" y="18808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22348" y="2715767"/>
            <a:ext cx="1985517" cy="531749"/>
          </a:xfrm>
          <a:custGeom>
            <a:avLst/>
            <a:gdLst/>
            <a:ahLst/>
            <a:cxnLst/>
            <a:rect l="l" t="t" r="r" b="b"/>
            <a:pathLst>
              <a:path w="1985517" h="531749">
                <a:moveTo>
                  <a:pt x="0" y="531749"/>
                </a:moveTo>
                <a:lnTo>
                  <a:pt x="198551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048256" y="2398776"/>
            <a:ext cx="1959609" cy="316484"/>
          </a:xfrm>
          <a:custGeom>
            <a:avLst/>
            <a:gdLst/>
            <a:ahLst/>
            <a:cxnLst/>
            <a:rect l="l" t="t" r="r" b="b"/>
            <a:pathLst>
              <a:path w="1959609" h="316484">
                <a:moveTo>
                  <a:pt x="0" y="0"/>
                </a:moveTo>
                <a:lnTo>
                  <a:pt x="1959609" y="31648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229612" y="2199132"/>
            <a:ext cx="1778253" cy="516635"/>
          </a:xfrm>
          <a:custGeom>
            <a:avLst/>
            <a:gdLst/>
            <a:ahLst/>
            <a:cxnLst/>
            <a:rect l="l" t="t" r="r" b="b"/>
            <a:pathLst>
              <a:path w="1778253" h="516635">
                <a:moveTo>
                  <a:pt x="0" y="0"/>
                </a:moveTo>
                <a:lnTo>
                  <a:pt x="1778253" y="516635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64664" y="2715767"/>
            <a:ext cx="1743328" cy="331597"/>
          </a:xfrm>
          <a:custGeom>
            <a:avLst/>
            <a:gdLst/>
            <a:ahLst/>
            <a:cxnLst/>
            <a:rect l="l" t="t" r="r" b="b"/>
            <a:pathLst>
              <a:path w="1743328" h="331597">
                <a:moveTo>
                  <a:pt x="0" y="331597"/>
                </a:moveTo>
                <a:lnTo>
                  <a:pt x="1743328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51660" y="2375916"/>
            <a:ext cx="200787" cy="1085088"/>
          </a:xfrm>
          <a:custGeom>
            <a:avLst/>
            <a:gdLst/>
            <a:ahLst/>
            <a:cxnLst/>
            <a:rect l="l" t="t" r="r" b="b"/>
            <a:pathLst>
              <a:path w="200787" h="1085088">
                <a:moveTo>
                  <a:pt x="200787" y="0"/>
                </a:moveTo>
                <a:lnTo>
                  <a:pt x="0" y="200913"/>
                </a:lnTo>
                <a:lnTo>
                  <a:pt x="0" y="1085088"/>
                </a:lnTo>
                <a:lnTo>
                  <a:pt x="200787" y="884174"/>
                </a:lnTo>
                <a:lnTo>
                  <a:pt x="200787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76400" y="2375916"/>
            <a:ext cx="376300" cy="200787"/>
          </a:xfrm>
          <a:custGeom>
            <a:avLst/>
            <a:gdLst/>
            <a:ahLst/>
            <a:cxnLst/>
            <a:rect l="l" t="t" r="r" b="b"/>
            <a:pathLst>
              <a:path w="376300" h="200787">
                <a:moveTo>
                  <a:pt x="376300" y="0"/>
                </a:moveTo>
                <a:lnTo>
                  <a:pt x="200913" y="0"/>
                </a:lnTo>
                <a:lnTo>
                  <a:pt x="0" y="200787"/>
                </a:lnTo>
                <a:lnTo>
                  <a:pt x="175387" y="200787"/>
                </a:lnTo>
                <a:lnTo>
                  <a:pt x="376300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676400" y="2375916"/>
            <a:ext cx="376300" cy="1085088"/>
          </a:xfrm>
          <a:custGeom>
            <a:avLst/>
            <a:gdLst/>
            <a:ahLst/>
            <a:cxnLst/>
            <a:rect l="l" t="t" r="r" b="b"/>
            <a:pathLst>
              <a:path w="376300" h="1085088">
                <a:moveTo>
                  <a:pt x="0" y="200913"/>
                </a:moveTo>
                <a:lnTo>
                  <a:pt x="200913" y="0"/>
                </a:lnTo>
                <a:lnTo>
                  <a:pt x="376300" y="0"/>
                </a:lnTo>
                <a:lnTo>
                  <a:pt x="376300" y="884174"/>
                </a:lnTo>
                <a:lnTo>
                  <a:pt x="175387" y="1085088"/>
                </a:lnTo>
                <a:lnTo>
                  <a:pt x="0" y="1085088"/>
                </a:lnTo>
                <a:lnTo>
                  <a:pt x="0" y="200913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76400" y="2375916"/>
            <a:ext cx="376300" cy="200913"/>
          </a:xfrm>
          <a:custGeom>
            <a:avLst/>
            <a:gdLst/>
            <a:ahLst/>
            <a:cxnLst/>
            <a:rect l="l" t="t" r="r" b="b"/>
            <a:pathLst>
              <a:path w="376300" h="200913">
                <a:moveTo>
                  <a:pt x="0" y="200913"/>
                </a:moveTo>
                <a:lnTo>
                  <a:pt x="175387" y="200913"/>
                </a:lnTo>
                <a:lnTo>
                  <a:pt x="37630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805428" y="2729484"/>
            <a:ext cx="376300" cy="377825"/>
          </a:xfrm>
          <a:custGeom>
            <a:avLst/>
            <a:gdLst/>
            <a:ahLst/>
            <a:cxnLst/>
            <a:rect l="l" t="t" r="r" b="b"/>
            <a:pathLst>
              <a:path w="376300" h="377825">
                <a:moveTo>
                  <a:pt x="188087" y="0"/>
                </a:moveTo>
                <a:lnTo>
                  <a:pt x="128650" y="9651"/>
                </a:lnTo>
                <a:lnTo>
                  <a:pt x="76962" y="36449"/>
                </a:lnTo>
                <a:lnTo>
                  <a:pt x="36322" y="77342"/>
                </a:lnTo>
                <a:lnTo>
                  <a:pt x="9651" y="129158"/>
                </a:lnTo>
                <a:lnTo>
                  <a:pt x="0" y="188849"/>
                </a:lnTo>
                <a:lnTo>
                  <a:pt x="9651" y="248538"/>
                </a:lnTo>
                <a:lnTo>
                  <a:pt x="36322" y="300481"/>
                </a:lnTo>
                <a:lnTo>
                  <a:pt x="76962" y="341375"/>
                </a:lnTo>
                <a:lnTo>
                  <a:pt x="128650" y="368173"/>
                </a:lnTo>
                <a:lnTo>
                  <a:pt x="188087" y="377825"/>
                </a:lnTo>
                <a:lnTo>
                  <a:pt x="247650" y="368173"/>
                </a:lnTo>
                <a:lnTo>
                  <a:pt x="299212" y="341375"/>
                </a:lnTo>
                <a:lnTo>
                  <a:pt x="339979" y="300481"/>
                </a:lnTo>
                <a:lnTo>
                  <a:pt x="366649" y="248538"/>
                </a:lnTo>
                <a:lnTo>
                  <a:pt x="376300" y="188849"/>
                </a:lnTo>
                <a:lnTo>
                  <a:pt x="372618" y="151891"/>
                </a:lnTo>
                <a:lnTo>
                  <a:pt x="344677" y="84074"/>
                </a:lnTo>
                <a:lnTo>
                  <a:pt x="292481" y="31750"/>
                </a:lnTo>
                <a:lnTo>
                  <a:pt x="225044" y="3682"/>
                </a:lnTo>
                <a:lnTo>
                  <a:pt x="188087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05428" y="2729484"/>
            <a:ext cx="376300" cy="377825"/>
          </a:xfrm>
          <a:custGeom>
            <a:avLst/>
            <a:gdLst/>
            <a:ahLst/>
            <a:cxnLst/>
            <a:rect l="l" t="t" r="r" b="b"/>
            <a:pathLst>
              <a:path w="376300" h="377825">
                <a:moveTo>
                  <a:pt x="0" y="188849"/>
                </a:moveTo>
                <a:lnTo>
                  <a:pt x="9651" y="129158"/>
                </a:lnTo>
                <a:lnTo>
                  <a:pt x="36322" y="77342"/>
                </a:lnTo>
                <a:lnTo>
                  <a:pt x="76962" y="36449"/>
                </a:lnTo>
                <a:lnTo>
                  <a:pt x="128650" y="9651"/>
                </a:lnTo>
                <a:lnTo>
                  <a:pt x="188087" y="0"/>
                </a:lnTo>
                <a:lnTo>
                  <a:pt x="260096" y="14350"/>
                </a:lnTo>
                <a:lnTo>
                  <a:pt x="321183" y="55371"/>
                </a:lnTo>
                <a:lnTo>
                  <a:pt x="361950" y="116586"/>
                </a:lnTo>
                <a:lnTo>
                  <a:pt x="376300" y="188849"/>
                </a:lnTo>
                <a:lnTo>
                  <a:pt x="366649" y="248665"/>
                </a:lnTo>
                <a:lnTo>
                  <a:pt x="339979" y="300481"/>
                </a:lnTo>
                <a:lnTo>
                  <a:pt x="299212" y="341375"/>
                </a:lnTo>
                <a:lnTo>
                  <a:pt x="247650" y="368173"/>
                </a:lnTo>
                <a:lnTo>
                  <a:pt x="188087" y="377825"/>
                </a:lnTo>
                <a:lnTo>
                  <a:pt x="128650" y="368173"/>
                </a:lnTo>
                <a:lnTo>
                  <a:pt x="76962" y="341375"/>
                </a:lnTo>
                <a:lnTo>
                  <a:pt x="36322" y="300481"/>
                </a:lnTo>
                <a:lnTo>
                  <a:pt x="9651" y="248665"/>
                </a:lnTo>
                <a:lnTo>
                  <a:pt x="0" y="188849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818132" y="2918460"/>
            <a:ext cx="1987042" cy="531749"/>
          </a:xfrm>
          <a:custGeom>
            <a:avLst/>
            <a:gdLst/>
            <a:ahLst/>
            <a:cxnLst/>
            <a:rect l="l" t="t" r="r" b="b"/>
            <a:pathLst>
              <a:path w="1987042" h="531749">
                <a:moveTo>
                  <a:pt x="0" y="531749"/>
                </a:moveTo>
                <a:lnTo>
                  <a:pt x="1987042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845564" y="2601467"/>
            <a:ext cx="1959610" cy="316484"/>
          </a:xfrm>
          <a:custGeom>
            <a:avLst/>
            <a:gdLst/>
            <a:ahLst/>
            <a:cxnLst/>
            <a:rect l="l" t="t" r="r" b="b"/>
            <a:pathLst>
              <a:path w="1959610" h="316484">
                <a:moveTo>
                  <a:pt x="0" y="0"/>
                </a:moveTo>
                <a:lnTo>
                  <a:pt x="1959610" y="31648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026920" y="2403348"/>
            <a:ext cx="1778254" cy="515112"/>
          </a:xfrm>
          <a:custGeom>
            <a:avLst/>
            <a:gdLst/>
            <a:ahLst/>
            <a:cxnLst/>
            <a:rect l="l" t="t" r="r" b="b"/>
            <a:pathLst>
              <a:path w="1778254" h="515112">
                <a:moveTo>
                  <a:pt x="0" y="0"/>
                </a:moveTo>
                <a:lnTo>
                  <a:pt x="1778254" y="515112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061972" y="2918460"/>
            <a:ext cx="1743328" cy="333120"/>
          </a:xfrm>
          <a:custGeom>
            <a:avLst/>
            <a:gdLst/>
            <a:ahLst/>
            <a:cxnLst/>
            <a:rect l="l" t="t" r="r" b="b"/>
            <a:pathLst>
              <a:path w="1743328" h="333120">
                <a:moveTo>
                  <a:pt x="0" y="333120"/>
                </a:moveTo>
                <a:lnTo>
                  <a:pt x="1743328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629156" y="2578607"/>
            <a:ext cx="284733" cy="2686304"/>
          </a:xfrm>
          <a:custGeom>
            <a:avLst/>
            <a:gdLst/>
            <a:ahLst/>
            <a:cxnLst/>
            <a:rect l="l" t="t" r="r" b="b"/>
            <a:pathLst>
              <a:path w="284733" h="2686304">
                <a:moveTo>
                  <a:pt x="0" y="2686304"/>
                </a:moveTo>
                <a:lnTo>
                  <a:pt x="284733" y="2686304"/>
                </a:lnTo>
                <a:lnTo>
                  <a:pt x="284733" y="0"/>
                </a:lnTo>
                <a:lnTo>
                  <a:pt x="0" y="0"/>
                </a:lnTo>
                <a:lnTo>
                  <a:pt x="0" y="2686304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914144" y="1588008"/>
            <a:ext cx="990345" cy="3677284"/>
          </a:xfrm>
          <a:custGeom>
            <a:avLst/>
            <a:gdLst/>
            <a:ahLst/>
            <a:cxnLst/>
            <a:rect l="l" t="t" r="r" b="b"/>
            <a:pathLst>
              <a:path w="990345" h="3677284">
                <a:moveTo>
                  <a:pt x="990345" y="0"/>
                </a:moveTo>
                <a:lnTo>
                  <a:pt x="0" y="990980"/>
                </a:lnTo>
                <a:lnTo>
                  <a:pt x="0" y="3677284"/>
                </a:lnTo>
                <a:lnTo>
                  <a:pt x="990345" y="2686304"/>
                </a:lnTo>
                <a:lnTo>
                  <a:pt x="990345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29156" y="1588008"/>
            <a:ext cx="1275080" cy="990345"/>
          </a:xfrm>
          <a:custGeom>
            <a:avLst/>
            <a:gdLst/>
            <a:ahLst/>
            <a:cxnLst/>
            <a:rect l="l" t="t" r="r" b="b"/>
            <a:pathLst>
              <a:path w="1275080" h="990345">
                <a:moveTo>
                  <a:pt x="1275080" y="0"/>
                </a:moveTo>
                <a:lnTo>
                  <a:pt x="990854" y="0"/>
                </a:lnTo>
                <a:lnTo>
                  <a:pt x="0" y="990345"/>
                </a:lnTo>
                <a:lnTo>
                  <a:pt x="284225" y="990345"/>
                </a:lnTo>
                <a:lnTo>
                  <a:pt x="1275080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629156" y="1588008"/>
            <a:ext cx="1275080" cy="3677284"/>
          </a:xfrm>
          <a:custGeom>
            <a:avLst/>
            <a:gdLst/>
            <a:ahLst/>
            <a:cxnLst/>
            <a:rect l="l" t="t" r="r" b="b"/>
            <a:pathLst>
              <a:path w="1275080" h="3677284">
                <a:moveTo>
                  <a:pt x="0" y="990980"/>
                </a:moveTo>
                <a:lnTo>
                  <a:pt x="990854" y="0"/>
                </a:lnTo>
                <a:lnTo>
                  <a:pt x="1275080" y="0"/>
                </a:lnTo>
                <a:lnTo>
                  <a:pt x="1275080" y="2686304"/>
                </a:lnTo>
                <a:lnTo>
                  <a:pt x="284225" y="3677284"/>
                </a:lnTo>
                <a:lnTo>
                  <a:pt x="0" y="3677284"/>
                </a:lnTo>
                <a:lnTo>
                  <a:pt x="0" y="99098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29156" y="1588008"/>
            <a:ext cx="1275080" cy="990980"/>
          </a:xfrm>
          <a:custGeom>
            <a:avLst/>
            <a:gdLst/>
            <a:ahLst/>
            <a:cxnLst/>
            <a:rect l="l" t="t" r="r" b="b"/>
            <a:pathLst>
              <a:path w="1275080" h="990980">
                <a:moveTo>
                  <a:pt x="0" y="990980"/>
                </a:moveTo>
                <a:lnTo>
                  <a:pt x="284225" y="990980"/>
                </a:lnTo>
                <a:lnTo>
                  <a:pt x="127508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914144" y="2578608"/>
            <a:ext cx="0" cy="2686304"/>
          </a:xfrm>
          <a:custGeom>
            <a:avLst/>
            <a:gdLst/>
            <a:ahLst/>
            <a:cxnLst/>
            <a:rect l="l" t="t" r="r" b="b"/>
            <a:pathLst>
              <a:path h="2686304">
                <a:moveTo>
                  <a:pt x="0" y="0"/>
                </a:moveTo>
                <a:lnTo>
                  <a:pt x="0" y="268630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2534" y="238886"/>
            <a:ext cx="2545367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25" baseline="3413" dirty="0">
                <a:latin typeface="Calibri Light"/>
                <a:cs typeface="Calibri Light"/>
              </a:rPr>
              <a:t>C</a:t>
            </a:r>
            <a:r>
              <a:rPr sz="6000" spc="-19" baseline="3413" dirty="0">
                <a:latin typeface="Calibri Light"/>
                <a:cs typeface="Calibri Light"/>
              </a:rPr>
              <a:t>onvolu</a:t>
            </a:r>
            <a:r>
              <a:rPr sz="6000" spc="-29" baseline="3413" dirty="0">
                <a:latin typeface="Calibri Light"/>
                <a:cs typeface="Calibri Light"/>
              </a:rPr>
              <a:t>t</a:t>
            </a:r>
            <a:r>
              <a:rPr sz="6000" spc="-19" baseline="3413" dirty="0">
                <a:latin typeface="Calibri Light"/>
                <a:cs typeface="Calibri Light"/>
              </a:rPr>
              <a:t>io</a:t>
            </a:r>
            <a:r>
              <a:rPr sz="6000" spc="0" baseline="3413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97302" y="238886"/>
            <a:ext cx="1185387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29" baseline="3413" dirty="0">
                <a:latin typeface="Calibri Light"/>
                <a:cs typeface="Calibri Light"/>
              </a:rPr>
              <a:t>L</a:t>
            </a:r>
            <a:r>
              <a:rPr sz="6000" spc="-34" baseline="3413" dirty="0">
                <a:latin typeface="Calibri Light"/>
                <a:cs typeface="Calibri Light"/>
              </a:rPr>
              <a:t>aye</a:t>
            </a:r>
            <a:r>
              <a:rPr sz="6000" spc="0" baseline="3413" dirty="0">
                <a:latin typeface="Calibri Light"/>
                <a:cs typeface="Calibri Light"/>
              </a:rPr>
              <a:t>r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33522" y="2016283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47620" y="4786915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53286" y="5308123"/>
            <a:ext cx="2405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29156" y="2372893"/>
            <a:ext cx="284987" cy="2057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1914143" y="2372893"/>
            <a:ext cx="141732" cy="8851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1629156" y="2578607"/>
            <a:ext cx="284987" cy="2686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1914143" y="3258058"/>
            <a:ext cx="141300" cy="20068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2103120" y="1763306"/>
            <a:ext cx="367093" cy="2042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2470213" y="1763306"/>
            <a:ext cx="195262" cy="8851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2103120" y="1967522"/>
            <a:ext cx="175259" cy="1828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278379" y="1967522"/>
            <a:ext cx="191833" cy="8836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103120" y="2150389"/>
            <a:ext cx="175259" cy="883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470213" y="2648458"/>
            <a:ext cx="194830" cy="2026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278379" y="2851150"/>
            <a:ext cx="386664" cy="1828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2183892" y="3084601"/>
            <a:ext cx="176352" cy="885164"/>
          </a:xfrm>
          <a:custGeom>
            <a:avLst/>
            <a:gdLst/>
            <a:ahLst/>
            <a:cxnLst/>
            <a:rect l="l" t="t" r="r" b="b"/>
            <a:pathLst>
              <a:path w="176352" h="885164">
                <a:moveTo>
                  <a:pt x="0" y="885164"/>
                </a:moveTo>
                <a:lnTo>
                  <a:pt x="176352" y="885164"/>
                </a:lnTo>
                <a:lnTo>
                  <a:pt x="176352" y="0"/>
                </a:lnTo>
                <a:lnTo>
                  <a:pt x="0" y="0"/>
                </a:lnTo>
                <a:lnTo>
                  <a:pt x="0" y="885164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60676" y="2883408"/>
            <a:ext cx="200787" cy="1085087"/>
          </a:xfrm>
          <a:custGeom>
            <a:avLst/>
            <a:gdLst/>
            <a:ahLst/>
            <a:cxnLst/>
            <a:rect l="l" t="t" r="r" b="b"/>
            <a:pathLst>
              <a:path w="200787" h="1085088">
                <a:moveTo>
                  <a:pt x="200787" y="0"/>
                </a:moveTo>
                <a:lnTo>
                  <a:pt x="0" y="200913"/>
                </a:lnTo>
                <a:lnTo>
                  <a:pt x="0" y="1085087"/>
                </a:lnTo>
                <a:lnTo>
                  <a:pt x="200787" y="884173"/>
                </a:lnTo>
                <a:lnTo>
                  <a:pt x="200787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83892" y="2883408"/>
            <a:ext cx="377825" cy="200787"/>
          </a:xfrm>
          <a:custGeom>
            <a:avLst/>
            <a:gdLst/>
            <a:ahLst/>
            <a:cxnLst/>
            <a:rect l="l" t="t" r="r" b="b"/>
            <a:pathLst>
              <a:path w="377825" h="200787">
                <a:moveTo>
                  <a:pt x="377825" y="0"/>
                </a:moveTo>
                <a:lnTo>
                  <a:pt x="201675" y="0"/>
                </a:lnTo>
                <a:lnTo>
                  <a:pt x="0" y="200787"/>
                </a:lnTo>
                <a:lnTo>
                  <a:pt x="176149" y="200787"/>
                </a:lnTo>
                <a:lnTo>
                  <a:pt x="377825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83892" y="2883408"/>
            <a:ext cx="377825" cy="1085087"/>
          </a:xfrm>
          <a:custGeom>
            <a:avLst/>
            <a:gdLst/>
            <a:ahLst/>
            <a:cxnLst/>
            <a:rect l="l" t="t" r="r" b="b"/>
            <a:pathLst>
              <a:path w="377825" h="1085088">
                <a:moveTo>
                  <a:pt x="0" y="200913"/>
                </a:moveTo>
                <a:lnTo>
                  <a:pt x="201675" y="0"/>
                </a:lnTo>
                <a:lnTo>
                  <a:pt x="377825" y="0"/>
                </a:lnTo>
                <a:lnTo>
                  <a:pt x="377825" y="884173"/>
                </a:lnTo>
                <a:lnTo>
                  <a:pt x="176149" y="1085087"/>
                </a:lnTo>
                <a:lnTo>
                  <a:pt x="0" y="1085087"/>
                </a:lnTo>
                <a:lnTo>
                  <a:pt x="0" y="200913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83892" y="2883408"/>
            <a:ext cx="377825" cy="200913"/>
          </a:xfrm>
          <a:custGeom>
            <a:avLst/>
            <a:gdLst/>
            <a:ahLst/>
            <a:cxnLst/>
            <a:rect l="l" t="t" r="r" b="b"/>
            <a:pathLst>
              <a:path w="377825" h="200913">
                <a:moveTo>
                  <a:pt x="0" y="200913"/>
                </a:moveTo>
                <a:lnTo>
                  <a:pt x="176149" y="200913"/>
                </a:lnTo>
                <a:lnTo>
                  <a:pt x="377825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60676" y="3084576"/>
            <a:ext cx="0" cy="885190"/>
          </a:xfrm>
          <a:custGeom>
            <a:avLst/>
            <a:gdLst/>
            <a:ahLst/>
            <a:cxnLst/>
            <a:rect l="l" t="t" r="r" b="b"/>
            <a:pathLst>
              <a:path h="885190">
                <a:moveTo>
                  <a:pt x="0" y="0"/>
                </a:moveTo>
                <a:lnTo>
                  <a:pt x="0" y="88519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12920" y="3238500"/>
            <a:ext cx="376300" cy="376300"/>
          </a:xfrm>
          <a:custGeom>
            <a:avLst/>
            <a:gdLst/>
            <a:ahLst/>
            <a:cxnLst/>
            <a:rect l="l" t="t" r="r" b="b"/>
            <a:pathLst>
              <a:path w="376300" h="376300">
                <a:moveTo>
                  <a:pt x="188087" y="0"/>
                </a:moveTo>
                <a:lnTo>
                  <a:pt x="128650" y="9651"/>
                </a:lnTo>
                <a:lnTo>
                  <a:pt x="76962" y="36322"/>
                </a:lnTo>
                <a:lnTo>
                  <a:pt x="36321" y="76962"/>
                </a:lnTo>
                <a:lnTo>
                  <a:pt x="9651" y="128650"/>
                </a:lnTo>
                <a:lnTo>
                  <a:pt x="0" y="188087"/>
                </a:lnTo>
                <a:lnTo>
                  <a:pt x="9651" y="247650"/>
                </a:lnTo>
                <a:lnTo>
                  <a:pt x="36321" y="299212"/>
                </a:lnTo>
                <a:lnTo>
                  <a:pt x="76962" y="339978"/>
                </a:lnTo>
                <a:lnTo>
                  <a:pt x="128650" y="366649"/>
                </a:lnTo>
                <a:lnTo>
                  <a:pt x="188087" y="376300"/>
                </a:lnTo>
                <a:lnTo>
                  <a:pt x="247650" y="366649"/>
                </a:lnTo>
                <a:lnTo>
                  <a:pt x="299212" y="339978"/>
                </a:lnTo>
                <a:lnTo>
                  <a:pt x="339978" y="299212"/>
                </a:lnTo>
                <a:lnTo>
                  <a:pt x="366649" y="247650"/>
                </a:lnTo>
                <a:lnTo>
                  <a:pt x="376300" y="188087"/>
                </a:lnTo>
                <a:lnTo>
                  <a:pt x="372617" y="151257"/>
                </a:lnTo>
                <a:lnTo>
                  <a:pt x="344677" y="83820"/>
                </a:lnTo>
                <a:lnTo>
                  <a:pt x="292480" y="31623"/>
                </a:lnTo>
                <a:lnTo>
                  <a:pt x="225043" y="3683"/>
                </a:lnTo>
                <a:lnTo>
                  <a:pt x="188087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12920" y="3238500"/>
            <a:ext cx="376300" cy="376300"/>
          </a:xfrm>
          <a:custGeom>
            <a:avLst/>
            <a:gdLst/>
            <a:ahLst/>
            <a:cxnLst/>
            <a:rect l="l" t="t" r="r" b="b"/>
            <a:pathLst>
              <a:path w="376300" h="376300">
                <a:moveTo>
                  <a:pt x="0" y="188087"/>
                </a:moveTo>
                <a:lnTo>
                  <a:pt x="9651" y="128650"/>
                </a:lnTo>
                <a:lnTo>
                  <a:pt x="36321" y="76962"/>
                </a:lnTo>
                <a:lnTo>
                  <a:pt x="76962" y="36322"/>
                </a:lnTo>
                <a:lnTo>
                  <a:pt x="128650" y="9651"/>
                </a:lnTo>
                <a:lnTo>
                  <a:pt x="188087" y="0"/>
                </a:lnTo>
                <a:lnTo>
                  <a:pt x="260095" y="14350"/>
                </a:lnTo>
                <a:lnTo>
                  <a:pt x="321182" y="55117"/>
                </a:lnTo>
                <a:lnTo>
                  <a:pt x="361950" y="116077"/>
                </a:lnTo>
                <a:lnTo>
                  <a:pt x="376300" y="188087"/>
                </a:lnTo>
                <a:lnTo>
                  <a:pt x="366649" y="247650"/>
                </a:lnTo>
                <a:lnTo>
                  <a:pt x="339978" y="299212"/>
                </a:lnTo>
                <a:lnTo>
                  <a:pt x="299212" y="339978"/>
                </a:lnTo>
                <a:lnTo>
                  <a:pt x="247650" y="366649"/>
                </a:lnTo>
                <a:lnTo>
                  <a:pt x="188087" y="376300"/>
                </a:lnTo>
                <a:lnTo>
                  <a:pt x="128650" y="366649"/>
                </a:lnTo>
                <a:lnTo>
                  <a:pt x="76962" y="339978"/>
                </a:lnTo>
                <a:lnTo>
                  <a:pt x="36321" y="299212"/>
                </a:lnTo>
                <a:lnTo>
                  <a:pt x="9651" y="247650"/>
                </a:lnTo>
                <a:lnTo>
                  <a:pt x="0" y="18808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27148" y="3425952"/>
            <a:ext cx="1985517" cy="531749"/>
          </a:xfrm>
          <a:custGeom>
            <a:avLst/>
            <a:gdLst/>
            <a:ahLst/>
            <a:cxnLst/>
            <a:rect l="l" t="t" r="r" b="b"/>
            <a:pathLst>
              <a:path w="1985517" h="531749">
                <a:moveTo>
                  <a:pt x="0" y="531749"/>
                </a:moveTo>
                <a:lnTo>
                  <a:pt x="198551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53056" y="3110484"/>
            <a:ext cx="1959609" cy="316483"/>
          </a:xfrm>
          <a:custGeom>
            <a:avLst/>
            <a:gdLst/>
            <a:ahLst/>
            <a:cxnLst/>
            <a:rect l="l" t="t" r="r" b="b"/>
            <a:pathLst>
              <a:path w="1959609" h="316483">
                <a:moveTo>
                  <a:pt x="0" y="0"/>
                </a:moveTo>
                <a:lnTo>
                  <a:pt x="1959609" y="316483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34412" y="2910840"/>
            <a:ext cx="1778253" cy="515112"/>
          </a:xfrm>
          <a:custGeom>
            <a:avLst/>
            <a:gdLst/>
            <a:ahLst/>
            <a:cxnLst/>
            <a:rect l="l" t="t" r="r" b="b"/>
            <a:pathLst>
              <a:path w="1778253" h="515112">
                <a:moveTo>
                  <a:pt x="0" y="0"/>
                </a:moveTo>
                <a:lnTo>
                  <a:pt x="1778253" y="515112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69464" y="3425952"/>
            <a:ext cx="1743328" cy="333121"/>
          </a:xfrm>
          <a:custGeom>
            <a:avLst/>
            <a:gdLst/>
            <a:ahLst/>
            <a:cxnLst/>
            <a:rect l="l" t="t" r="r" b="b"/>
            <a:pathLst>
              <a:path w="1743328" h="333121">
                <a:moveTo>
                  <a:pt x="0" y="333121"/>
                </a:moveTo>
                <a:lnTo>
                  <a:pt x="1743328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29156" y="2578607"/>
            <a:ext cx="284733" cy="2686304"/>
          </a:xfrm>
          <a:custGeom>
            <a:avLst/>
            <a:gdLst/>
            <a:ahLst/>
            <a:cxnLst/>
            <a:rect l="l" t="t" r="r" b="b"/>
            <a:pathLst>
              <a:path w="284733" h="2686304">
                <a:moveTo>
                  <a:pt x="0" y="2686304"/>
                </a:moveTo>
                <a:lnTo>
                  <a:pt x="284733" y="2686304"/>
                </a:lnTo>
                <a:lnTo>
                  <a:pt x="284733" y="0"/>
                </a:lnTo>
                <a:lnTo>
                  <a:pt x="0" y="0"/>
                </a:lnTo>
                <a:lnTo>
                  <a:pt x="0" y="2686304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14144" y="1588008"/>
            <a:ext cx="990345" cy="3677284"/>
          </a:xfrm>
          <a:custGeom>
            <a:avLst/>
            <a:gdLst/>
            <a:ahLst/>
            <a:cxnLst/>
            <a:rect l="l" t="t" r="r" b="b"/>
            <a:pathLst>
              <a:path w="990345" h="3677284">
                <a:moveTo>
                  <a:pt x="990345" y="0"/>
                </a:moveTo>
                <a:lnTo>
                  <a:pt x="0" y="990980"/>
                </a:lnTo>
                <a:lnTo>
                  <a:pt x="0" y="3677284"/>
                </a:lnTo>
                <a:lnTo>
                  <a:pt x="990345" y="2686304"/>
                </a:lnTo>
                <a:lnTo>
                  <a:pt x="990345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29156" y="1588008"/>
            <a:ext cx="1275080" cy="990345"/>
          </a:xfrm>
          <a:custGeom>
            <a:avLst/>
            <a:gdLst/>
            <a:ahLst/>
            <a:cxnLst/>
            <a:rect l="l" t="t" r="r" b="b"/>
            <a:pathLst>
              <a:path w="1275080" h="990345">
                <a:moveTo>
                  <a:pt x="1275080" y="0"/>
                </a:moveTo>
                <a:lnTo>
                  <a:pt x="990854" y="0"/>
                </a:lnTo>
                <a:lnTo>
                  <a:pt x="0" y="990345"/>
                </a:lnTo>
                <a:lnTo>
                  <a:pt x="284225" y="990345"/>
                </a:lnTo>
                <a:lnTo>
                  <a:pt x="1275080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29156" y="1588008"/>
            <a:ext cx="1275080" cy="3677284"/>
          </a:xfrm>
          <a:custGeom>
            <a:avLst/>
            <a:gdLst/>
            <a:ahLst/>
            <a:cxnLst/>
            <a:rect l="l" t="t" r="r" b="b"/>
            <a:pathLst>
              <a:path w="1275080" h="3677284">
                <a:moveTo>
                  <a:pt x="0" y="990980"/>
                </a:moveTo>
                <a:lnTo>
                  <a:pt x="990854" y="0"/>
                </a:lnTo>
                <a:lnTo>
                  <a:pt x="1275080" y="0"/>
                </a:lnTo>
                <a:lnTo>
                  <a:pt x="1275080" y="2686304"/>
                </a:lnTo>
                <a:lnTo>
                  <a:pt x="284225" y="3677284"/>
                </a:lnTo>
                <a:lnTo>
                  <a:pt x="0" y="3677284"/>
                </a:lnTo>
                <a:lnTo>
                  <a:pt x="0" y="99098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29156" y="1588008"/>
            <a:ext cx="1275080" cy="990980"/>
          </a:xfrm>
          <a:custGeom>
            <a:avLst/>
            <a:gdLst/>
            <a:ahLst/>
            <a:cxnLst/>
            <a:rect l="l" t="t" r="r" b="b"/>
            <a:pathLst>
              <a:path w="1275080" h="990980">
                <a:moveTo>
                  <a:pt x="0" y="990980"/>
                </a:moveTo>
                <a:lnTo>
                  <a:pt x="284225" y="990980"/>
                </a:lnTo>
                <a:lnTo>
                  <a:pt x="127508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14144" y="2578608"/>
            <a:ext cx="0" cy="2686304"/>
          </a:xfrm>
          <a:custGeom>
            <a:avLst/>
            <a:gdLst/>
            <a:ahLst/>
            <a:cxnLst/>
            <a:rect l="l" t="t" r="r" b="b"/>
            <a:pathLst>
              <a:path h="2686304">
                <a:moveTo>
                  <a:pt x="0" y="0"/>
                </a:moveTo>
                <a:lnTo>
                  <a:pt x="0" y="268630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787396" y="1991867"/>
            <a:ext cx="1794891" cy="697738"/>
          </a:xfrm>
          <a:custGeom>
            <a:avLst/>
            <a:gdLst/>
            <a:ahLst/>
            <a:cxnLst/>
            <a:rect l="l" t="t" r="r" b="b"/>
            <a:pathLst>
              <a:path w="1794891" h="697738">
                <a:moveTo>
                  <a:pt x="1794891" y="0"/>
                </a:moveTo>
                <a:lnTo>
                  <a:pt x="0" y="697738"/>
                </a:lnTo>
              </a:path>
            </a:pathLst>
          </a:custGeom>
          <a:ln w="9523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734056" y="2670048"/>
            <a:ext cx="60706" cy="39369"/>
          </a:xfrm>
          <a:custGeom>
            <a:avLst/>
            <a:gdLst/>
            <a:ahLst/>
            <a:cxnLst/>
            <a:rect l="l" t="t" r="r" b="b"/>
            <a:pathLst>
              <a:path w="60706" h="39369">
                <a:moveTo>
                  <a:pt x="45593" y="0"/>
                </a:moveTo>
                <a:lnTo>
                  <a:pt x="0" y="39369"/>
                </a:lnTo>
                <a:lnTo>
                  <a:pt x="60706" y="38100"/>
                </a:lnTo>
                <a:lnTo>
                  <a:pt x="4559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34056" y="2670048"/>
            <a:ext cx="60706" cy="39369"/>
          </a:xfrm>
          <a:custGeom>
            <a:avLst/>
            <a:gdLst/>
            <a:ahLst/>
            <a:cxnLst/>
            <a:rect l="l" t="t" r="r" b="b"/>
            <a:pathLst>
              <a:path w="60706" h="39369">
                <a:moveTo>
                  <a:pt x="45593" y="0"/>
                </a:moveTo>
                <a:lnTo>
                  <a:pt x="0" y="39369"/>
                </a:lnTo>
                <a:lnTo>
                  <a:pt x="60706" y="38100"/>
                </a:lnTo>
                <a:lnTo>
                  <a:pt x="45593" y="0"/>
                </a:lnTo>
                <a:close/>
              </a:path>
            </a:pathLst>
          </a:custGeom>
          <a:ln w="9523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04972" y="1347215"/>
            <a:ext cx="1239012" cy="292481"/>
          </a:xfrm>
          <a:custGeom>
            <a:avLst/>
            <a:gdLst/>
            <a:ahLst/>
            <a:cxnLst/>
            <a:rect l="l" t="t" r="r" b="b"/>
            <a:pathLst>
              <a:path w="1239012" h="292481">
                <a:moveTo>
                  <a:pt x="1239012" y="0"/>
                </a:moveTo>
                <a:lnTo>
                  <a:pt x="0" y="292481"/>
                </a:lnTo>
              </a:path>
            </a:pathLst>
          </a:custGeom>
          <a:ln w="95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50108" y="1620012"/>
            <a:ext cx="60960" cy="40639"/>
          </a:xfrm>
          <a:custGeom>
            <a:avLst/>
            <a:gdLst/>
            <a:ahLst/>
            <a:cxnLst/>
            <a:rect l="l" t="t" r="r" b="b"/>
            <a:pathLst>
              <a:path w="60960" h="40639">
                <a:moveTo>
                  <a:pt x="51308" y="0"/>
                </a:moveTo>
                <a:lnTo>
                  <a:pt x="0" y="33527"/>
                </a:lnTo>
                <a:lnTo>
                  <a:pt x="60960" y="40639"/>
                </a:lnTo>
                <a:lnTo>
                  <a:pt x="513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50108" y="1620012"/>
            <a:ext cx="60960" cy="40639"/>
          </a:xfrm>
          <a:custGeom>
            <a:avLst/>
            <a:gdLst/>
            <a:ahLst/>
            <a:cxnLst/>
            <a:rect l="l" t="t" r="r" b="b"/>
            <a:pathLst>
              <a:path w="60960" h="40639">
                <a:moveTo>
                  <a:pt x="51308" y="0"/>
                </a:moveTo>
                <a:lnTo>
                  <a:pt x="0" y="33527"/>
                </a:lnTo>
                <a:lnTo>
                  <a:pt x="60960" y="40639"/>
                </a:lnTo>
                <a:lnTo>
                  <a:pt x="51308" y="0"/>
                </a:lnTo>
                <a:close/>
              </a:path>
            </a:pathLst>
          </a:custGeom>
          <a:ln w="95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95900" y="3430524"/>
            <a:ext cx="3078226" cy="0"/>
          </a:xfrm>
          <a:custGeom>
            <a:avLst/>
            <a:gdLst/>
            <a:ahLst/>
            <a:cxnLst/>
            <a:rect l="l" t="t" r="r" b="b"/>
            <a:pathLst>
              <a:path w="3078226">
                <a:moveTo>
                  <a:pt x="0" y="0"/>
                </a:moveTo>
                <a:lnTo>
                  <a:pt x="3078226" y="0"/>
                </a:lnTo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374380" y="3409188"/>
            <a:ext cx="57785" cy="42037"/>
          </a:xfrm>
          <a:custGeom>
            <a:avLst/>
            <a:gdLst/>
            <a:ahLst/>
            <a:cxnLst/>
            <a:rect l="l" t="t" r="r" b="b"/>
            <a:pathLst>
              <a:path w="57785" h="42037">
                <a:moveTo>
                  <a:pt x="0" y="0"/>
                </a:moveTo>
                <a:lnTo>
                  <a:pt x="0" y="42037"/>
                </a:lnTo>
                <a:lnTo>
                  <a:pt x="57785" y="21082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74380" y="3409188"/>
            <a:ext cx="57785" cy="42037"/>
          </a:xfrm>
          <a:custGeom>
            <a:avLst/>
            <a:gdLst/>
            <a:ahLst/>
            <a:cxnLst/>
            <a:rect l="l" t="t" r="r" b="b"/>
            <a:pathLst>
              <a:path w="57785" h="42037">
                <a:moveTo>
                  <a:pt x="0" y="42037"/>
                </a:moveTo>
                <a:lnTo>
                  <a:pt x="57785" y="21082"/>
                </a:lnTo>
                <a:lnTo>
                  <a:pt x="0" y="0"/>
                </a:lnTo>
                <a:lnTo>
                  <a:pt x="0" y="42037"/>
                </a:lnTo>
                <a:close/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433560" y="2740152"/>
            <a:ext cx="123220" cy="2524887"/>
          </a:xfrm>
          <a:custGeom>
            <a:avLst/>
            <a:gdLst/>
            <a:ahLst/>
            <a:cxnLst/>
            <a:rect l="l" t="t" r="r" b="b"/>
            <a:pathLst>
              <a:path w="123220" h="2524887">
                <a:moveTo>
                  <a:pt x="0" y="2524887"/>
                </a:moveTo>
                <a:lnTo>
                  <a:pt x="123220" y="2524887"/>
                </a:lnTo>
                <a:lnTo>
                  <a:pt x="123220" y="0"/>
                </a:lnTo>
                <a:lnTo>
                  <a:pt x="0" y="0"/>
                </a:lnTo>
                <a:lnTo>
                  <a:pt x="0" y="2524887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55480" y="1588008"/>
            <a:ext cx="1153414" cy="3677284"/>
          </a:xfrm>
          <a:custGeom>
            <a:avLst/>
            <a:gdLst/>
            <a:ahLst/>
            <a:cxnLst/>
            <a:rect l="l" t="t" r="r" b="b"/>
            <a:pathLst>
              <a:path w="1153414" h="3677284">
                <a:moveTo>
                  <a:pt x="1153414" y="0"/>
                </a:moveTo>
                <a:lnTo>
                  <a:pt x="0" y="1152270"/>
                </a:lnTo>
                <a:lnTo>
                  <a:pt x="0" y="3677284"/>
                </a:lnTo>
                <a:lnTo>
                  <a:pt x="1153414" y="2525014"/>
                </a:lnTo>
                <a:lnTo>
                  <a:pt x="1153414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433560" y="1588008"/>
            <a:ext cx="1275080" cy="1151889"/>
          </a:xfrm>
          <a:custGeom>
            <a:avLst/>
            <a:gdLst/>
            <a:ahLst/>
            <a:cxnLst/>
            <a:rect l="l" t="t" r="r" b="b"/>
            <a:pathLst>
              <a:path w="1275080" h="1151889">
                <a:moveTo>
                  <a:pt x="1275080" y="0"/>
                </a:moveTo>
                <a:lnTo>
                  <a:pt x="1152144" y="0"/>
                </a:lnTo>
                <a:lnTo>
                  <a:pt x="0" y="1151889"/>
                </a:lnTo>
                <a:lnTo>
                  <a:pt x="122936" y="1151889"/>
                </a:lnTo>
                <a:lnTo>
                  <a:pt x="1275080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433560" y="1588008"/>
            <a:ext cx="1275080" cy="3677284"/>
          </a:xfrm>
          <a:custGeom>
            <a:avLst/>
            <a:gdLst/>
            <a:ahLst/>
            <a:cxnLst/>
            <a:rect l="l" t="t" r="r" b="b"/>
            <a:pathLst>
              <a:path w="1275080" h="3677284">
                <a:moveTo>
                  <a:pt x="0" y="1152270"/>
                </a:moveTo>
                <a:lnTo>
                  <a:pt x="1152144" y="0"/>
                </a:lnTo>
                <a:lnTo>
                  <a:pt x="1275080" y="0"/>
                </a:lnTo>
                <a:lnTo>
                  <a:pt x="1275080" y="2525014"/>
                </a:lnTo>
                <a:lnTo>
                  <a:pt x="122936" y="3677284"/>
                </a:lnTo>
                <a:lnTo>
                  <a:pt x="0" y="3677284"/>
                </a:lnTo>
                <a:lnTo>
                  <a:pt x="0" y="115227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433560" y="1588008"/>
            <a:ext cx="1275080" cy="1152270"/>
          </a:xfrm>
          <a:custGeom>
            <a:avLst/>
            <a:gdLst/>
            <a:ahLst/>
            <a:cxnLst/>
            <a:rect l="l" t="t" r="r" b="b"/>
            <a:pathLst>
              <a:path w="1275080" h="1152270">
                <a:moveTo>
                  <a:pt x="0" y="1152270"/>
                </a:moveTo>
                <a:lnTo>
                  <a:pt x="122936" y="1152270"/>
                </a:lnTo>
                <a:lnTo>
                  <a:pt x="127508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55480" y="2740152"/>
            <a:ext cx="0" cy="2524887"/>
          </a:xfrm>
          <a:custGeom>
            <a:avLst/>
            <a:gdLst/>
            <a:ahLst/>
            <a:cxnLst/>
            <a:rect l="l" t="t" r="r" b="b"/>
            <a:pathLst>
              <a:path h="2524887">
                <a:moveTo>
                  <a:pt x="0" y="0"/>
                </a:moveTo>
                <a:lnTo>
                  <a:pt x="0" y="2524887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62534" y="238886"/>
            <a:ext cx="2545367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25" baseline="3413" dirty="0">
                <a:latin typeface="Calibri Light"/>
                <a:cs typeface="Calibri Light"/>
              </a:rPr>
              <a:t>C</a:t>
            </a:r>
            <a:r>
              <a:rPr sz="6000" spc="-19" baseline="3413" dirty="0">
                <a:latin typeface="Calibri Light"/>
                <a:cs typeface="Calibri Light"/>
              </a:rPr>
              <a:t>onvolu</a:t>
            </a:r>
            <a:r>
              <a:rPr sz="6000" spc="-29" baseline="3413" dirty="0">
                <a:latin typeface="Calibri Light"/>
                <a:cs typeface="Calibri Light"/>
              </a:rPr>
              <a:t>t</a:t>
            </a:r>
            <a:r>
              <a:rPr sz="6000" spc="-19" baseline="3413" dirty="0">
                <a:latin typeface="Calibri Light"/>
                <a:cs typeface="Calibri Light"/>
              </a:rPr>
              <a:t>io</a:t>
            </a:r>
            <a:r>
              <a:rPr sz="6000" spc="0" baseline="3413" dirty="0">
                <a:latin typeface="Calibri Light"/>
                <a:cs typeface="Calibri Light"/>
              </a:rPr>
              <a:t>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97302" y="238886"/>
            <a:ext cx="1185387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29" baseline="3413" dirty="0">
                <a:latin typeface="Calibri Light"/>
                <a:cs typeface="Calibri Light"/>
              </a:rPr>
              <a:t>L</a:t>
            </a:r>
            <a:r>
              <a:rPr sz="6000" spc="-34" baseline="3413" dirty="0">
                <a:latin typeface="Calibri Light"/>
                <a:cs typeface="Calibri Light"/>
              </a:rPr>
              <a:t>aye</a:t>
            </a:r>
            <a:r>
              <a:rPr sz="6000" spc="0" baseline="3413" dirty="0">
                <a:latin typeface="Calibri Light"/>
                <a:cs typeface="Calibri Light"/>
              </a:rPr>
              <a:t>r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42780" y="824134"/>
            <a:ext cx="217784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solidFill>
                  <a:srgbClr val="0000FF"/>
                </a:solidFill>
                <a:latin typeface="Arial"/>
                <a:cs typeface="Arial"/>
              </a:rPr>
              <a:t>ac</a:t>
            </a:r>
            <a:r>
              <a:rPr sz="2400" b="1" spc="-4" dirty="0">
                <a:solidFill>
                  <a:srgbClr val="0000FF"/>
                </a:solidFill>
                <a:latin typeface="Arial"/>
                <a:cs typeface="Arial"/>
              </a:rPr>
              <a:t>ti</a:t>
            </a:r>
            <a:r>
              <a:rPr sz="2400" b="1" spc="0" dirty="0">
                <a:solidFill>
                  <a:srgbClr val="0000FF"/>
                </a:solidFill>
                <a:latin typeface="Arial"/>
                <a:cs typeface="Arial"/>
              </a:rPr>
              <a:t>va</a:t>
            </a:r>
            <a:r>
              <a:rPr sz="2400" b="1" spc="-4" dirty="0">
                <a:solidFill>
                  <a:srgbClr val="0000FF"/>
                </a:solidFill>
                <a:latin typeface="Arial"/>
                <a:cs typeface="Arial"/>
              </a:rPr>
              <a:t>ti</a:t>
            </a:r>
            <a:r>
              <a:rPr sz="2400" b="1" spc="-14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2400" b="1" spc="0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400" b="1" spc="-16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0" dirty="0">
                <a:solidFill>
                  <a:srgbClr val="0000FF"/>
                </a:solidFill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41926" y="1198975"/>
            <a:ext cx="2794382" cy="9154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solidFill>
                  <a:srgbClr val="FF0000"/>
                </a:solidFill>
                <a:latin typeface="Arial"/>
                <a:cs typeface="Arial"/>
              </a:rPr>
              <a:t>32</a:t>
            </a:r>
            <a:r>
              <a:rPr sz="3200" spc="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3200" spc="-19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z="3200" spc="-14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3200" spc="0" dirty="0">
                <a:solidFill>
                  <a:srgbClr val="FF0000"/>
                </a:solidFill>
                <a:latin typeface="Arial"/>
                <a:cs typeface="Arial"/>
              </a:rPr>
              <a:t>x3</a:t>
            </a:r>
            <a:r>
              <a:rPr sz="3200" spc="-26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14" dirty="0">
                <a:solidFill>
                  <a:srgbClr val="FF0000"/>
                </a:solidFill>
                <a:latin typeface="Arial"/>
                <a:cs typeface="Arial"/>
              </a:rPr>
              <a:t>imag</a:t>
            </a:r>
            <a:r>
              <a:rPr sz="3200" spc="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  <a:p>
            <a:pPr marL="12700" marR="61036">
              <a:lnSpc>
                <a:spcPct val="95825"/>
              </a:lnSpc>
            </a:pPr>
            <a:r>
              <a:rPr sz="3200" spc="-14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3200" spc="-19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x3</a:t>
            </a:r>
            <a:r>
              <a:rPr sz="3200" spc="-8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-14" dirty="0">
                <a:solidFill>
                  <a:srgbClr val="0000FF"/>
                </a:solidFill>
                <a:latin typeface="Arial"/>
                <a:cs typeface="Arial"/>
              </a:rPr>
              <a:t>filte</a:t>
            </a: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33522" y="2037619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11002" y="2845339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25288" y="3703104"/>
            <a:ext cx="2218436" cy="6995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825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co</a:t>
            </a:r>
            <a:r>
              <a:rPr sz="2400" spc="-9" dirty="0">
                <a:latin typeface="Arial"/>
                <a:cs typeface="Arial"/>
              </a:rPr>
              <a:t>n</a:t>
            </a:r>
            <a:r>
              <a:rPr sz="2400" spc="0" dirty="0">
                <a:latin typeface="Arial"/>
                <a:cs typeface="Arial"/>
              </a:rPr>
              <a:t>vo</a:t>
            </a:r>
            <a:r>
              <a:rPr sz="2400" spc="-9" dirty="0">
                <a:latin typeface="Arial"/>
                <a:cs typeface="Arial"/>
              </a:rPr>
              <a:t>l</a:t>
            </a:r>
            <a:r>
              <a:rPr sz="2400" spc="0" dirty="0">
                <a:latin typeface="Arial"/>
                <a:cs typeface="Arial"/>
              </a:rPr>
              <a:t>ve</a:t>
            </a:r>
            <a:r>
              <a:rPr sz="2400" spc="14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(sl</a:t>
            </a:r>
            <a:r>
              <a:rPr sz="2400" spc="-4" dirty="0">
                <a:latin typeface="Arial"/>
                <a:cs typeface="Arial"/>
              </a:rPr>
              <a:t>i</a:t>
            </a:r>
            <a:r>
              <a:rPr sz="2400" spc="0" dirty="0">
                <a:latin typeface="Arial"/>
                <a:cs typeface="Arial"/>
              </a:rPr>
              <a:t>d</a:t>
            </a:r>
            <a:r>
              <a:rPr sz="2400" spc="-4" dirty="0">
                <a:latin typeface="Arial"/>
                <a:cs typeface="Arial"/>
              </a:rPr>
              <a:t>e</a:t>
            </a:r>
            <a:r>
              <a:rPr sz="2400" spc="0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7"/>
              </a:spcBef>
            </a:pPr>
            <a:r>
              <a:rPr sz="2400" spc="0" dirty="0">
                <a:latin typeface="Arial"/>
                <a:cs typeface="Arial"/>
              </a:rPr>
              <a:t>spatial</a:t>
            </a:r>
            <a:r>
              <a:rPr sz="2400" spc="-54" dirty="0">
                <a:latin typeface="Arial"/>
                <a:cs typeface="Arial"/>
              </a:rPr>
              <a:t> </a:t>
            </a:r>
            <a:r>
              <a:rPr sz="2400" spc="-14" dirty="0">
                <a:latin typeface="Arial"/>
                <a:cs typeface="Arial"/>
              </a:rPr>
              <a:t>lo</a:t>
            </a:r>
            <a:r>
              <a:rPr sz="2400" spc="-9" dirty="0">
                <a:latin typeface="Arial"/>
                <a:cs typeface="Arial"/>
              </a:rPr>
              <a:t>c</a:t>
            </a:r>
            <a:r>
              <a:rPr sz="2400" spc="-14" dirty="0">
                <a:latin typeface="Arial"/>
                <a:cs typeface="Arial"/>
              </a:rPr>
              <a:t>a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25" dirty="0">
                <a:latin typeface="Arial"/>
                <a:cs typeface="Arial"/>
              </a:rPr>
              <a:t>i</a:t>
            </a:r>
            <a:r>
              <a:rPr sz="2400" spc="-14" dirty="0">
                <a:latin typeface="Arial"/>
                <a:cs typeface="Arial"/>
              </a:rPr>
              <a:t>on</a:t>
            </a:r>
            <a:r>
              <a:rPr sz="2400" spc="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28992" y="3703104"/>
            <a:ext cx="1029168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o</a:t>
            </a:r>
            <a:r>
              <a:rPr sz="2400" spc="-9" dirty="0">
                <a:latin typeface="Arial"/>
                <a:cs typeface="Arial"/>
              </a:rPr>
              <a:t>v</a:t>
            </a:r>
            <a:r>
              <a:rPr sz="2400" spc="-4" dirty="0">
                <a:latin typeface="Arial"/>
                <a:cs typeface="Arial"/>
              </a:rPr>
              <a:t>e</a:t>
            </a:r>
            <a:r>
              <a:rPr sz="2400" spc="0" dirty="0">
                <a:latin typeface="Arial"/>
                <a:cs typeface="Arial"/>
              </a:rPr>
              <a:t>r</a:t>
            </a:r>
            <a:r>
              <a:rPr sz="2400" spc="-169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al</a:t>
            </a:r>
            <a:r>
              <a:rPr sz="2400" spc="0" dirty="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71887" y="4732051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47620" y="4786915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3286" y="5311171"/>
            <a:ext cx="2405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81490" y="5338577"/>
            <a:ext cx="24058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83892" y="3084601"/>
            <a:ext cx="176783" cy="8851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9433560" y="2740152"/>
            <a:ext cx="121920" cy="25248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629156" y="2578607"/>
            <a:ext cx="284987" cy="2686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8"/>
          <p:cNvSpPr/>
          <p:nvPr/>
        </p:nvSpPr>
        <p:spPr>
          <a:xfrm>
            <a:off x="9433560" y="2740152"/>
            <a:ext cx="123220" cy="2524887"/>
          </a:xfrm>
          <a:custGeom>
            <a:avLst/>
            <a:gdLst/>
            <a:ahLst/>
            <a:cxnLst/>
            <a:rect l="l" t="t" r="r" b="b"/>
            <a:pathLst>
              <a:path w="123220" h="2524887">
                <a:moveTo>
                  <a:pt x="0" y="2524887"/>
                </a:moveTo>
                <a:lnTo>
                  <a:pt x="123220" y="2524887"/>
                </a:lnTo>
                <a:lnTo>
                  <a:pt x="123220" y="0"/>
                </a:lnTo>
                <a:lnTo>
                  <a:pt x="0" y="0"/>
                </a:lnTo>
                <a:lnTo>
                  <a:pt x="0" y="2524887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555480" y="1588008"/>
            <a:ext cx="1153414" cy="3677284"/>
          </a:xfrm>
          <a:custGeom>
            <a:avLst/>
            <a:gdLst/>
            <a:ahLst/>
            <a:cxnLst/>
            <a:rect l="l" t="t" r="r" b="b"/>
            <a:pathLst>
              <a:path w="1153414" h="3677284">
                <a:moveTo>
                  <a:pt x="1153414" y="0"/>
                </a:moveTo>
                <a:lnTo>
                  <a:pt x="0" y="1152270"/>
                </a:lnTo>
                <a:lnTo>
                  <a:pt x="0" y="3677284"/>
                </a:lnTo>
                <a:lnTo>
                  <a:pt x="1153414" y="2525014"/>
                </a:lnTo>
                <a:lnTo>
                  <a:pt x="1153414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433560" y="1588008"/>
            <a:ext cx="1275080" cy="1151889"/>
          </a:xfrm>
          <a:custGeom>
            <a:avLst/>
            <a:gdLst/>
            <a:ahLst/>
            <a:cxnLst/>
            <a:rect l="l" t="t" r="r" b="b"/>
            <a:pathLst>
              <a:path w="1275080" h="1151889">
                <a:moveTo>
                  <a:pt x="1275080" y="0"/>
                </a:moveTo>
                <a:lnTo>
                  <a:pt x="1152144" y="0"/>
                </a:lnTo>
                <a:lnTo>
                  <a:pt x="0" y="1151889"/>
                </a:lnTo>
                <a:lnTo>
                  <a:pt x="122936" y="1151889"/>
                </a:lnTo>
                <a:lnTo>
                  <a:pt x="1275080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433560" y="1588008"/>
            <a:ext cx="1275080" cy="3677284"/>
          </a:xfrm>
          <a:custGeom>
            <a:avLst/>
            <a:gdLst/>
            <a:ahLst/>
            <a:cxnLst/>
            <a:rect l="l" t="t" r="r" b="b"/>
            <a:pathLst>
              <a:path w="1275080" h="3677284">
                <a:moveTo>
                  <a:pt x="0" y="1152270"/>
                </a:moveTo>
                <a:lnTo>
                  <a:pt x="1152144" y="0"/>
                </a:lnTo>
                <a:lnTo>
                  <a:pt x="1275080" y="0"/>
                </a:lnTo>
                <a:lnTo>
                  <a:pt x="1275080" y="2525014"/>
                </a:lnTo>
                <a:lnTo>
                  <a:pt x="122936" y="3677284"/>
                </a:lnTo>
                <a:lnTo>
                  <a:pt x="0" y="3677284"/>
                </a:lnTo>
                <a:lnTo>
                  <a:pt x="0" y="115227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433560" y="1588008"/>
            <a:ext cx="1275080" cy="1152270"/>
          </a:xfrm>
          <a:custGeom>
            <a:avLst/>
            <a:gdLst/>
            <a:ahLst/>
            <a:cxnLst/>
            <a:rect l="l" t="t" r="r" b="b"/>
            <a:pathLst>
              <a:path w="1275080" h="1152270">
                <a:moveTo>
                  <a:pt x="0" y="1152270"/>
                </a:moveTo>
                <a:lnTo>
                  <a:pt x="122936" y="1152270"/>
                </a:lnTo>
                <a:lnTo>
                  <a:pt x="127508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555480" y="2740152"/>
            <a:ext cx="0" cy="2524887"/>
          </a:xfrm>
          <a:custGeom>
            <a:avLst/>
            <a:gdLst/>
            <a:ahLst/>
            <a:cxnLst/>
            <a:rect l="l" t="t" r="r" b="b"/>
            <a:pathLst>
              <a:path h="2524887">
                <a:moveTo>
                  <a:pt x="0" y="0"/>
                </a:moveTo>
                <a:lnTo>
                  <a:pt x="0" y="2524887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936480" y="2740152"/>
            <a:ext cx="123220" cy="2524887"/>
          </a:xfrm>
          <a:custGeom>
            <a:avLst/>
            <a:gdLst/>
            <a:ahLst/>
            <a:cxnLst/>
            <a:rect l="l" t="t" r="r" b="b"/>
            <a:pathLst>
              <a:path w="123220" h="2524887">
                <a:moveTo>
                  <a:pt x="0" y="2524887"/>
                </a:moveTo>
                <a:lnTo>
                  <a:pt x="123220" y="2524887"/>
                </a:lnTo>
                <a:lnTo>
                  <a:pt x="123220" y="0"/>
                </a:lnTo>
                <a:lnTo>
                  <a:pt x="0" y="0"/>
                </a:lnTo>
                <a:lnTo>
                  <a:pt x="0" y="2524887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059924" y="1588008"/>
            <a:ext cx="1151890" cy="3677284"/>
          </a:xfrm>
          <a:custGeom>
            <a:avLst/>
            <a:gdLst/>
            <a:ahLst/>
            <a:cxnLst/>
            <a:rect l="l" t="t" r="r" b="b"/>
            <a:pathLst>
              <a:path w="1151890" h="3677284">
                <a:moveTo>
                  <a:pt x="1151890" y="0"/>
                </a:moveTo>
                <a:lnTo>
                  <a:pt x="0" y="1152270"/>
                </a:lnTo>
                <a:lnTo>
                  <a:pt x="0" y="3677284"/>
                </a:lnTo>
                <a:lnTo>
                  <a:pt x="1151890" y="2525014"/>
                </a:lnTo>
                <a:lnTo>
                  <a:pt x="1151890" y="0"/>
                </a:lnTo>
                <a:close/>
              </a:path>
            </a:pathLst>
          </a:custGeom>
          <a:solidFill>
            <a:srgbClr val="ACBAA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936480" y="1588008"/>
            <a:ext cx="1276603" cy="1151889"/>
          </a:xfrm>
          <a:custGeom>
            <a:avLst/>
            <a:gdLst/>
            <a:ahLst/>
            <a:cxnLst/>
            <a:rect l="l" t="t" r="r" b="b"/>
            <a:pathLst>
              <a:path w="1276603" h="1151889">
                <a:moveTo>
                  <a:pt x="1276603" y="0"/>
                </a:moveTo>
                <a:lnTo>
                  <a:pt x="1153541" y="0"/>
                </a:lnTo>
                <a:lnTo>
                  <a:pt x="0" y="1151889"/>
                </a:lnTo>
                <a:lnTo>
                  <a:pt x="123063" y="1151889"/>
                </a:lnTo>
                <a:lnTo>
                  <a:pt x="1276603" y="0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36480" y="1588008"/>
            <a:ext cx="1276603" cy="3677284"/>
          </a:xfrm>
          <a:custGeom>
            <a:avLst/>
            <a:gdLst/>
            <a:ahLst/>
            <a:cxnLst/>
            <a:rect l="l" t="t" r="r" b="b"/>
            <a:pathLst>
              <a:path w="1276603" h="3677284">
                <a:moveTo>
                  <a:pt x="0" y="1152270"/>
                </a:moveTo>
                <a:lnTo>
                  <a:pt x="1153541" y="0"/>
                </a:lnTo>
                <a:lnTo>
                  <a:pt x="1276603" y="0"/>
                </a:lnTo>
                <a:lnTo>
                  <a:pt x="1276603" y="2525014"/>
                </a:lnTo>
                <a:lnTo>
                  <a:pt x="123063" y="3677284"/>
                </a:lnTo>
                <a:lnTo>
                  <a:pt x="0" y="3677284"/>
                </a:lnTo>
                <a:lnTo>
                  <a:pt x="0" y="115227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936480" y="1588008"/>
            <a:ext cx="1276603" cy="1152270"/>
          </a:xfrm>
          <a:custGeom>
            <a:avLst/>
            <a:gdLst/>
            <a:ahLst/>
            <a:cxnLst/>
            <a:rect l="l" t="t" r="r" b="b"/>
            <a:pathLst>
              <a:path w="1276603" h="1152270">
                <a:moveTo>
                  <a:pt x="0" y="1152270"/>
                </a:moveTo>
                <a:lnTo>
                  <a:pt x="123063" y="1152270"/>
                </a:lnTo>
                <a:lnTo>
                  <a:pt x="1276603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059924" y="2740152"/>
            <a:ext cx="0" cy="2524887"/>
          </a:xfrm>
          <a:custGeom>
            <a:avLst/>
            <a:gdLst/>
            <a:ahLst/>
            <a:cxnLst/>
            <a:rect l="l" t="t" r="r" b="b"/>
            <a:pathLst>
              <a:path h="2524887">
                <a:moveTo>
                  <a:pt x="0" y="0"/>
                </a:moveTo>
                <a:lnTo>
                  <a:pt x="0" y="2524887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83892" y="3084601"/>
            <a:ext cx="176352" cy="885164"/>
          </a:xfrm>
          <a:custGeom>
            <a:avLst/>
            <a:gdLst/>
            <a:ahLst/>
            <a:cxnLst/>
            <a:rect l="l" t="t" r="r" b="b"/>
            <a:pathLst>
              <a:path w="176352" h="885164">
                <a:moveTo>
                  <a:pt x="0" y="885164"/>
                </a:moveTo>
                <a:lnTo>
                  <a:pt x="176352" y="885164"/>
                </a:lnTo>
                <a:lnTo>
                  <a:pt x="176352" y="0"/>
                </a:lnTo>
                <a:lnTo>
                  <a:pt x="0" y="0"/>
                </a:lnTo>
                <a:lnTo>
                  <a:pt x="0" y="88516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60676" y="2883408"/>
            <a:ext cx="200787" cy="1085087"/>
          </a:xfrm>
          <a:custGeom>
            <a:avLst/>
            <a:gdLst/>
            <a:ahLst/>
            <a:cxnLst/>
            <a:rect l="l" t="t" r="r" b="b"/>
            <a:pathLst>
              <a:path w="200787" h="1085088">
                <a:moveTo>
                  <a:pt x="200787" y="0"/>
                </a:moveTo>
                <a:lnTo>
                  <a:pt x="0" y="200913"/>
                </a:lnTo>
                <a:lnTo>
                  <a:pt x="0" y="1085087"/>
                </a:lnTo>
                <a:lnTo>
                  <a:pt x="200787" y="884173"/>
                </a:lnTo>
                <a:lnTo>
                  <a:pt x="200787" y="0"/>
                </a:lnTo>
                <a:close/>
              </a:path>
            </a:pathLst>
          </a:custGeom>
          <a:solidFill>
            <a:srgbClr val="ACBAA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83892" y="2883408"/>
            <a:ext cx="377825" cy="200787"/>
          </a:xfrm>
          <a:custGeom>
            <a:avLst/>
            <a:gdLst/>
            <a:ahLst/>
            <a:cxnLst/>
            <a:rect l="l" t="t" r="r" b="b"/>
            <a:pathLst>
              <a:path w="377825" h="200787">
                <a:moveTo>
                  <a:pt x="377825" y="0"/>
                </a:moveTo>
                <a:lnTo>
                  <a:pt x="201675" y="0"/>
                </a:lnTo>
                <a:lnTo>
                  <a:pt x="0" y="200787"/>
                </a:lnTo>
                <a:lnTo>
                  <a:pt x="176149" y="200787"/>
                </a:lnTo>
                <a:lnTo>
                  <a:pt x="377825" y="0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83892" y="2883408"/>
            <a:ext cx="377825" cy="1085087"/>
          </a:xfrm>
          <a:custGeom>
            <a:avLst/>
            <a:gdLst/>
            <a:ahLst/>
            <a:cxnLst/>
            <a:rect l="l" t="t" r="r" b="b"/>
            <a:pathLst>
              <a:path w="377825" h="1085088">
                <a:moveTo>
                  <a:pt x="0" y="200913"/>
                </a:moveTo>
                <a:lnTo>
                  <a:pt x="201675" y="0"/>
                </a:lnTo>
                <a:lnTo>
                  <a:pt x="377825" y="0"/>
                </a:lnTo>
                <a:lnTo>
                  <a:pt x="377825" y="884173"/>
                </a:lnTo>
                <a:lnTo>
                  <a:pt x="176149" y="1085087"/>
                </a:lnTo>
                <a:lnTo>
                  <a:pt x="0" y="1085087"/>
                </a:lnTo>
                <a:lnTo>
                  <a:pt x="0" y="200913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83892" y="2883408"/>
            <a:ext cx="377825" cy="200913"/>
          </a:xfrm>
          <a:custGeom>
            <a:avLst/>
            <a:gdLst/>
            <a:ahLst/>
            <a:cxnLst/>
            <a:rect l="l" t="t" r="r" b="b"/>
            <a:pathLst>
              <a:path w="377825" h="200913">
                <a:moveTo>
                  <a:pt x="0" y="200913"/>
                </a:moveTo>
                <a:lnTo>
                  <a:pt x="176149" y="200913"/>
                </a:lnTo>
                <a:lnTo>
                  <a:pt x="377825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60676" y="3084576"/>
            <a:ext cx="0" cy="885190"/>
          </a:xfrm>
          <a:custGeom>
            <a:avLst/>
            <a:gdLst/>
            <a:ahLst/>
            <a:cxnLst/>
            <a:rect l="l" t="t" r="r" b="b"/>
            <a:pathLst>
              <a:path h="885190">
                <a:moveTo>
                  <a:pt x="0" y="0"/>
                </a:moveTo>
                <a:lnTo>
                  <a:pt x="0" y="88519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12920" y="3238500"/>
            <a:ext cx="376300" cy="376300"/>
          </a:xfrm>
          <a:custGeom>
            <a:avLst/>
            <a:gdLst/>
            <a:ahLst/>
            <a:cxnLst/>
            <a:rect l="l" t="t" r="r" b="b"/>
            <a:pathLst>
              <a:path w="376300" h="376300">
                <a:moveTo>
                  <a:pt x="188087" y="0"/>
                </a:moveTo>
                <a:lnTo>
                  <a:pt x="128650" y="9651"/>
                </a:lnTo>
                <a:lnTo>
                  <a:pt x="76962" y="36322"/>
                </a:lnTo>
                <a:lnTo>
                  <a:pt x="36321" y="76962"/>
                </a:lnTo>
                <a:lnTo>
                  <a:pt x="9651" y="128650"/>
                </a:lnTo>
                <a:lnTo>
                  <a:pt x="0" y="188087"/>
                </a:lnTo>
                <a:lnTo>
                  <a:pt x="9651" y="247650"/>
                </a:lnTo>
                <a:lnTo>
                  <a:pt x="36321" y="299212"/>
                </a:lnTo>
                <a:lnTo>
                  <a:pt x="76962" y="339978"/>
                </a:lnTo>
                <a:lnTo>
                  <a:pt x="128650" y="366649"/>
                </a:lnTo>
                <a:lnTo>
                  <a:pt x="188087" y="376300"/>
                </a:lnTo>
                <a:lnTo>
                  <a:pt x="247650" y="366649"/>
                </a:lnTo>
                <a:lnTo>
                  <a:pt x="299212" y="339978"/>
                </a:lnTo>
                <a:lnTo>
                  <a:pt x="339978" y="299212"/>
                </a:lnTo>
                <a:lnTo>
                  <a:pt x="366649" y="247650"/>
                </a:lnTo>
                <a:lnTo>
                  <a:pt x="376300" y="188087"/>
                </a:lnTo>
                <a:lnTo>
                  <a:pt x="372617" y="151257"/>
                </a:lnTo>
                <a:lnTo>
                  <a:pt x="344677" y="83820"/>
                </a:lnTo>
                <a:lnTo>
                  <a:pt x="292480" y="31623"/>
                </a:lnTo>
                <a:lnTo>
                  <a:pt x="225043" y="3683"/>
                </a:lnTo>
                <a:lnTo>
                  <a:pt x="188087" y="0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12920" y="3238500"/>
            <a:ext cx="376300" cy="376300"/>
          </a:xfrm>
          <a:custGeom>
            <a:avLst/>
            <a:gdLst/>
            <a:ahLst/>
            <a:cxnLst/>
            <a:rect l="l" t="t" r="r" b="b"/>
            <a:pathLst>
              <a:path w="376300" h="376300">
                <a:moveTo>
                  <a:pt x="0" y="188087"/>
                </a:moveTo>
                <a:lnTo>
                  <a:pt x="9651" y="128650"/>
                </a:lnTo>
                <a:lnTo>
                  <a:pt x="36321" y="76962"/>
                </a:lnTo>
                <a:lnTo>
                  <a:pt x="76962" y="36322"/>
                </a:lnTo>
                <a:lnTo>
                  <a:pt x="128650" y="9651"/>
                </a:lnTo>
                <a:lnTo>
                  <a:pt x="188087" y="0"/>
                </a:lnTo>
                <a:lnTo>
                  <a:pt x="260095" y="14350"/>
                </a:lnTo>
                <a:lnTo>
                  <a:pt x="321182" y="55117"/>
                </a:lnTo>
                <a:lnTo>
                  <a:pt x="361950" y="116077"/>
                </a:lnTo>
                <a:lnTo>
                  <a:pt x="376300" y="188087"/>
                </a:lnTo>
                <a:lnTo>
                  <a:pt x="366649" y="247650"/>
                </a:lnTo>
                <a:lnTo>
                  <a:pt x="339978" y="299212"/>
                </a:lnTo>
                <a:lnTo>
                  <a:pt x="299212" y="339978"/>
                </a:lnTo>
                <a:lnTo>
                  <a:pt x="247650" y="366649"/>
                </a:lnTo>
                <a:lnTo>
                  <a:pt x="188087" y="376300"/>
                </a:lnTo>
                <a:lnTo>
                  <a:pt x="128650" y="366649"/>
                </a:lnTo>
                <a:lnTo>
                  <a:pt x="76962" y="339978"/>
                </a:lnTo>
                <a:lnTo>
                  <a:pt x="36321" y="299212"/>
                </a:lnTo>
                <a:lnTo>
                  <a:pt x="9651" y="247650"/>
                </a:lnTo>
                <a:lnTo>
                  <a:pt x="0" y="18808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27148" y="3425952"/>
            <a:ext cx="1985517" cy="531749"/>
          </a:xfrm>
          <a:custGeom>
            <a:avLst/>
            <a:gdLst/>
            <a:ahLst/>
            <a:cxnLst/>
            <a:rect l="l" t="t" r="r" b="b"/>
            <a:pathLst>
              <a:path w="1985517" h="531749">
                <a:moveTo>
                  <a:pt x="0" y="531749"/>
                </a:moveTo>
                <a:lnTo>
                  <a:pt x="198551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53056" y="3110484"/>
            <a:ext cx="1959609" cy="316483"/>
          </a:xfrm>
          <a:custGeom>
            <a:avLst/>
            <a:gdLst/>
            <a:ahLst/>
            <a:cxnLst/>
            <a:rect l="l" t="t" r="r" b="b"/>
            <a:pathLst>
              <a:path w="1959609" h="316483">
                <a:moveTo>
                  <a:pt x="0" y="0"/>
                </a:moveTo>
                <a:lnTo>
                  <a:pt x="1959609" y="316483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34412" y="2910840"/>
            <a:ext cx="1778253" cy="515112"/>
          </a:xfrm>
          <a:custGeom>
            <a:avLst/>
            <a:gdLst/>
            <a:ahLst/>
            <a:cxnLst/>
            <a:rect l="l" t="t" r="r" b="b"/>
            <a:pathLst>
              <a:path w="1778253" h="515112">
                <a:moveTo>
                  <a:pt x="0" y="0"/>
                </a:moveTo>
                <a:lnTo>
                  <a:pt x="1778253" y="515112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69464" y="3425952"/>
            <a:ext cx="1743328" cy="333121"/>
          </a:xfrm>
          <a:custGeom>
            <a:avLst/>
            <a:gdLst/>
            <a:ahLst/>
            <a:cxnLst/>
            <a:rect l="l" t="t" r="r" b="b"/>
            <a:pathLst>
              <a:path w="1743328" h="333121">
                <a:moveTo>
                  <a:pt x="0" y="333121"/>
                </a:moveTo>
                <a:lnTo>
                  <a:pt x="1743328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787396" y="1991867"/>
            <a:ext cx="1794891" cy="697738"/>
          </a:xfrm>
          <a:custGeom>
            <a:avLst/>
            <a:gdLst/>
            <a:ahLst/>
            <a:cxnLst/>
            <a:rect l="l" t="t" r="r" b="b"/>
            <a:pathLst>
              <a:path w="1794891" h="697738">
                <a:moveTo>
                  <a:pt x="1794891" y="0"/>
                </a:moveTo>
                <a:lnTo>
                  <a:pt x="0" y="697738"/>
                </a:lnTo>
              </a:path>
            </a:pathLst>
          </a:custGeom>
          <a:ln w="9523">
            <a:solidFill>
              <a:srgbClr val="3776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34056" y="2670048"/>
            <a:ext cx="60706" cy="39369"/>
          </a:xfrm>
          <a:custGeom>
            <a:avLst/>
            <a:gdLst/>
            <a:ahLst/>
            <a:cxnLst/>
            <a:rect l="l" t="t" r="r" b="b"/>
            <a:pathLst>
              <a:path w="60706" h="39369">
                <a:moveTo>
                  <a:pt x="45593" y="0"/>
                </a:moveTo>
                <a:lnTo>
                  <a:pt x="0" y="39369"/>
                </a:lnTo>
                <a:lnTo>
                  <a:pt x="60706" y="38100"/>
                </a:lnTo>
                <a:lnTo>
                  <a:pt x="45593" y="0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34056" y="2670048"/>
            <a:ext cx="60706" cy="39369"/>
          </a:xfrm>
          <a:custGeom>
            <a:avLst/>
            <a:gdLst/>
            <a:ahLst/>
            <a:cxnLst/>
            <a:rect l="l" t="t" r="r" b="b"/>
            <a:pathLst>
              <a:path w="60706" h="39369">
                <a:moveTo>
                  <a:pt x="45593" y="0"/>
                </a:moveTo>
                <a:lnTo>
                  <a:pt x="0" y="39369"/>
                </a:lnTo>
                <a:lnTo>
                  <a:pt x="60706" y="38100"/>
                </a:lnTo>
                <a:lnTo>
                  <a:pt x="45593" y="0"/>
                </a:lnTo>
                <a:close/>
              </a:path>
            </a:pathLst>
          </a:custGeom>
          <a:ln w="9523">
            <a:solidFill>
              <a:srgbClr val="37761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29156" y="2578607"/>
            <a:ext cx="284733" cy="2686304"/>
          </a:xfrm>
          <a:custGeom>
            <a:avLst/>
            <a:gdLst/>
            <a:ahLst/>
            <a:cxnLst/>
            <a:rect l="l" t="t" r="r" b="b"/>
            <a:pathLst>
              <a:path w="284733" h="2686304">
                <a:moveTo>
                  <a:pt x="0" y="2686304"/>
                </a:moveTo>
                <a:lnTo>
                  <a:pt x="284733" y="2686304"/>
                </a:lnTo>
                <a:lnTo>
                  <a:pt x="284733" y="0"/>
                </a:lnTo>
                <a:lnTo>
                  <a:pt x="0" y="0"/>
                </a:lnTo>
                <a:lnTo>
                  <a:pt x="0" y="2686304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14144" y="1588008"/>
            <a:ext cx="990345" cy="3677284"/>
          </a:xfrm>
          <a:custGeom>
            <a:avLst/>
            <a:gdLst/>
            <a:ahLst/>
            <a:cxnLst/>
            <a:rect l="l" t="t" r="r" b="b"/>
            <a:pathLst>
              <a:path w="990345" h="3677284">
                <a:moveTo>
                  <a:pt x="990345" y="0"/>
                </a:moveTo>
                <a:lnTo>
                  <a:pt x="0" y="990980"/>
                </a:lnTo>
                <a:lnTo>
                  <a:pt x="0" y="3677284"/>
                </a:lnTo>
                <a:lnTo>
                  <a:pt x="990345" y="2686304"/>
                </a:lnTo>
                <a:lnTo>
                  <a:pt x="990345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29156" y="1588008"/>
            <a:ext cx="1275080" cy="990345"/>
          </a:xfrm>
          <a:custGeom>
            <a:avLst/>
            <a:gdLst/>
            <a:ahLst/>
            <a:cxnLst/>
            <a:rect l="l" t="t" r="r" b="b"/>
            <a:pathLst>
              <a:path w="1275080" h="990345">
                <a:moveTo>
                  <a:pt x="1275080" y="0"/>
                </a:moveTo>
                <a:lnTo>
                  <a:pt x="990854" y="0"/>
                </a:lnTo>
                <a:lnTo>
                  <a:pt x="0" y="990345"/>
                </a:lnTo>
                <a:lnTo>
                  <a:pt x="284225" y="990345"/>
                </a:lnTo>
                <a:lnTo>
                  <a:pt x="1275080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29156" y="1588008"/>
            <a:ext cx="1275080" cy="3677284"/>
          </a:xfrm>
          <a:custGeom>
            <a:avLst/>
            <a:gdLst/>
            <a:ahLst/>
            <a:cxnLst/>
            <a:rect l="l" t="t" r="r" b="b"/>
            <a:pathLst>
              <a:path w="1275080" h="3677284">
                <a:moveTo>
                  <a:pt x="0" y="990980"/>
                </a:moveTo>
                <a:lnTo>
                  <a:pt x="990854" y="0"/>
                </a:lnTo>
                <a:lnTo>
                  <a:pt x="1275080" y="0"/>
                </a:lnTo>
                <a:lnTo>
                  <a:pt x="1275080" y="2686304"/>
                </a:lnTo>
                <a:lnTo>
                  <a:pt x="284225" y="3677284"/>
                </a:lnTo>
                <a:lnTo>
                  <a:pt x="0" y="3677284"/>
                </a:lnTo>
                <a:lnTo>
                  <a:pt x="0" y="99098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29156" y="1588008"/>
            <a:ext cx="1275080" cy="990980"/>
          </a:xfrm>
          <a:custGeom>
            <a:avLst/>
            <a:gdLst/>
            <a:ahLst/>
            <a:cxnLst/>
            <a:rect l="l" t="t" r="r" b="b"/>
            <a:pathLst>
              <a:path w="1275080" h="990980">
                <a:moveTo>
                  <a:pt x="0" y="990980"/>
                </a:moveTo>
                <a:lnTo>
                  <a:pt x="284225" y="990980"/>
                </a:lnTo>
                <a:lnTo>
                  <a:pt x="127508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14144" y="2578608"/>
            <a:ext cx="0" cy="2686304"/>
          </a:xfrm>
          <a:custGeom>
            <a:avLst/>
            <a:gdLst/>
            <a:ahLst/>
            <a:cxnLst/>
            <a:rect l="l" t="t" r="r" b="b"/>
            <a:pathLst>
              <a:path h="2686304">
                <a:moveTo>
                  <a:pt x="0" y="0"/>
                </a:moveTo>
                <a:lnTo>
                  <a:pt x="0" y="268630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04972" y="1347215"/>
            <a:ext cx="1239012" cy="292481"/>
          </a:xfrm>
          <a:custGeom>
            <a:avLst/>
            <a:gdLst/>
            <a:ahLst/>
            <a:cxnLst/>
            <a:rect l="l" t="t" r="r" b="b"/>
            <a:pathLst>
              <a:path w="1239012" h="292481">
                <a:moveTo>
                  <a:pt x="1239012" y="0"/>
                </a:moveTo>
                <a:lnTo>
                  <a:pt x="0" y="292481"/>
                </a:lnTo>
              </a:path>
            </a:pathLst>
          </a:custGeom>
          <a:ln w="95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50108" y="1620012"/>
            <a:ext cx="60960" cy="40639"/>
          </a:xfrm>
          <a:custGeom>
            <a:avLst/>
            <a:gdLst/>
            <a:ahLst/>
            <a:cxnLst/>
            <a:rect l="l" t="t" r="r" b="b"/>
            <a:pathLst>
              <a:path w="60960" h="40639">
                <a:moveTo>
                  <a:pt x="51308" y="0"/>
                </a:moveTo>
                <a:lnTo>
                  <a:pt x="0" y="33527"/>
                </a:lnTo>
                <a:lnTo>
                  <a:pt x="60960" y="40639"/>
                </a:lnTo>
                <a:lnTo>
                  <a:pt x="513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50108" y="1620012"/>
            <a:ext cx="60960" cy="40639"/>
          </a:xfrm>
          <a:custGeom>
            <a:avLst/>
            <a:gdLst/>
            <a:ahLst/>
            <a:cxnLst/>
            <a:rect l="l" t="t" r="r" b="b"/>
            <a:pathLst>
              <a:path w="60960" h="40639">
                <a:moveTo>
                  <a:pt x="51308" y="0"/>
                </a:moveTo>
                <a:lnTo>
                  <a:pt x="0" y="33527"/>
                </a:lnTo>
                <a:lnTo>
                  <a:pt x="60960" y="40639"/>
                </a:lnTo>
                <a:lnTo>
                  <a:pt x="51308" y="0"/>
                </a:lnTo>
                <a:close/>
              </a:path>
            </a:pathLst>
          </a:custGeom>
          <a:ln w="95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95900" y="3430524"/>
            <a:ext cx="3078226" cy="0"/>
          </a:xfrm>
          <a:custGeom>
            <a:avLst/>
            <a:gdLst/>
            <a:ahLst/>
            <a:cxnLst/>
            <a:rect l="l" t="t" r="r" b="b"/>
            <a:pathLst>
              <a:path w="3078226">
                <a:moveTo>
                  <a:pt x="0" y="0"/>
                </a:moveTo>
                <a:lnTo>
                  <a:pt x="3078226" y="0"/>
                </a:lnTo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74380" y="3409188"/>
            <a:ext cx="57785" cy="42037"/>
          </a:xfrm>
          <a:custGeom>
            <a:avLst/>
            <a:gdLst/>
            <a:ahLst/>
            <a:cxnLst/>
            <a:rect l="l" t="t" r="r" b="b"/>
            <a:pathLst>
              <a:path w="57785" h="42037">
                <a:moveTo>
                  <a:pt x="0" y="0"/>
                </a:moveTo>
                <a:lnTo>
                  <a:pt x="0" y="42037"/>
                </a:lnTo>
                <a:lnTo>
                  <a:pt x="57785" y="21082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74380" y="3409188"/>
            <a:ext cx="57785" cy="42037"/>
          </a:xfrm>
          <a:custGeom>
            <a:avLst/>
            <a:gdLst/>
            <a:ahLst/>
            <a:cxnLst/>
            <a:rect l="l" t="t" r="r" b="b"/>
            <a:pathLst>
              <a:path w="57785" h="42037">
                <a:moveTo>
                  <a:pt x="0" y="42037"/>
                </a:moveTo>
                <a:lnTo>
                  <a:pt x="57785" y="21082"/>
                </a:lnTo>
                <a:lnTo>
                  <a:pt x="0" y="0"/>
                </a:lnTo>
                <a:lnTo>
                  <a:pt x="0" y="42037"/>
                </a:lnTo>
                <a:close/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584063" y="75946"/>
            <a:ext cx="3119030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0"/>
              </a:lnSpc>
              <a:spcBef>
                <a:spcPts val="168"/>
              </a:spcBef>
            </a:pPr>
            <a:r>
              <a:rPr sz="4800" spc="0" baseline="3413" dirty="0">
                <a:latin typeface="Calibri Light"/>
                <a:cs typeface="Calibri Light"/>
              </a:rPr>
              <a:t>consider</a:t>
            </a:r>
            <a:r>
              <a:rPr sz="4800" spc="-19" baseline="3413" dirty="0">
                <a:latin typeface="Calibri Light"/>
                <a:cs typeface="Calibri Light"/>
              </a:rPr>
              <a:t> </a:t>
            </a:r>
            <a:r>
              <a:rPr sz="4800" spc="0" baseline="3413" dirty="0">
                <a:latin typeface="Calibri Light"/>
                <a:cs typeface="Calibri Light"/>
              </a:rPr>
              <a:t>a</a:t>
            </a:r>
            <a:r>
              <a:rPr sz="4800" spc="-25" baseline="3413" dirty="0">
                <a:latin typeface="Calibri Light"/>
                <a:cs typeface="Calibri Light"/>
              </a:rPr>
              <a:t> </a:t>
            </a:r>
            <a:r>
              <a:rPr sz="4800" spc="0" baseline="3413" dirty="0">
                <a:latin typeface="Calibri Light"/>
                <a:cs typeface="Calibri Light"/>
              </a:rPr>
              <a:t>second,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702421" y="75946"/>
            <a:ext cx="1862415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0"/>
              </a:lnSpc>
              <a:spcBef>
                <a:spcPts val="168"/>
              </a:spcBef>
            </a:pPr>
            <a:r>
              <a:rPr sz="4800" spc="-25" baseline="3413" dirty="0">
                <a:solidFill>
                  <a:srgbClr val="37761C"/>
                </a:solidFill>
                <a:latin typeface="Calibri Light"/>
                <a:cs typeface="Calibri Light"/>
              </a:rPr>
              <a:t>gree</a:t>
            </a:r>
            <a:r>
              <a:rPr sz="4800" spc="0" baseline="3413" dirty="0">
                <a:solidFill>
                  <a:srgbClr val="37761C"/>
                </a:solidFill>
                <a:latin typeface="Calibri Light"/>
                <a:cs typeface="Calibri Light"/>
              </a:rPr>
              <a:t>n</a:t>
            </a:r>
            <a:r>
              <a:rPr sz="4800" spc="-139" baseline="3413" dirty="0">
                <a:solidFill>
                  <a:srgbClr val="37761C"/>
                </a:solidFill>
                <a:latin typeface="Calibri Light"/>
                <a:cs typeface="Calibri Light"/>
              </a:rPr>
              <a:t> </a:t>
            </a:r>
            <a:r>
              <a:rPr sz="4800" spc="-9" baseline="3413" dirty="0">
                <a:latin typeface="Calibri Light"/>
                <a:cs typeface="Calibri Light"/>
              </a:rPr>
              <a:t>filte</a:t>
            </a:r>
            <a:r>
              <a:rPr sz="4800" spc="0" baseline="3413" dirty="0">
                <a:latin typeface="Calibri Light"/>
                <a:cs typeface="Calibri Light"/>
              </a:rPr>
              <a:t>r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2534" y="244853"/>
            <a:ext cx="2766364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85"/>
              </a:lnSpc>
              <a:spcBef>
                <a:spcPts val="209"/>
              </a:spcBef>
            </a:pPr>
            <a:r>
              <a:rPr sz="4000" spc="-14" dirty="0">
                <a:latin typeface="Arial"/>
                <a:cs typeface="Arial"/>
              </a:rPr>
              <a:t>C</a:t>
            </a:r>
            <a:r>
              <a:rPr sz="4000" spc="-9" dirty="0">
                <a:latin typeface="Arial"/>
                <a:cs typeface="Arial"/>
              </a:rPr>
              <a:t>on</a:t>
            </a:r>
            <a:r>
              <a:rPr sz="4000" spc="0" dirty="0">
                <a:latin typeface="Arial"/>
                <a:cs typeface="Arial"/>
              </a:rPr>
              <a:t>v</a:t>
            </a:r>
            <a:r>
              <a:rPr sz="4000" spc="-19" dirty="0">
                <a:latin typeface="Arial"/>
                <a:cs typeface="Arial"/>
              </a:rPr>
              <a:t>o</a:t>
            </a:r>
            <a:r>
              <a:rPr sz="4000" spc="0" dirty="0">
                <a:latin typeface="Arial"/>
                <a:cs typeface="Arial"/>
              </a:rPr>
              <a:t>l</a:t>
            </a:r>
            <a:r>
              <a:rPr sz="4000" spc="-25" dirty="0">
                <a:latin typeface="Arial"/>
                <a:cs typeface="Arial"/>
              </a:rPr>
              <a:t>u</a:t>
            </a:r>
            <a:r>
              <a:rPr sz="4000" spc="0" dirty="0">
                <a:latin typeface="Arial"/>
                <a:cs typeface="Arial"/>
              </a:rPr>
              <a:t>t</a:t>
            </a:r>
            <a:r>
              <a:rPr sz="4000" spc="-19" dirty="0">
                <a:latin typeface="Arial"/>
                <a:cs typeface="Arial"/>
              </a:rPr>
              <a:t>i</a:t>
            </a:r>
            <a:r>
              <a:rPr sz="4000" spc="-9" dirty="0">
                <a:latin typeface="Arial"/>
                <a:cs typeface="Arial"/>
              </a:rPr>
              <a:t>o</a:t>
            </a:r>
            <a:r>
              <a:rPr sz="4000" spc="0" dirty="0">
                <a:latin typeface="Arial"/>
                <a:cs typeface="Arial"/>
              </a:rPr>
              <a:t>n</a:t>
            </a:r>
            <a:endParaRPr sz="4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48762" y="244853"/>
            <a:ext cx="1365178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85"/>
              </a:lnSpc>
              <a:spcBef>
                <a:spcPts val="209"/>
              </a:spcBef>
            </a:pPr>
            <a:r>
              <a:rPr sz="4000" spc="-9" dirty="0">
                <a:latin typeface="Arial"/>
                <a:cs typeface="Arial"/>
              </a:rPr>
              <a:t>La</a:t>
            </a:r>
            <a:r>
              <a:rPr sz="4000" spc="0" dirty="0">
                <a:latin typeface="Arial"/>
                <a:cs typeface="Arial"/>
              </a:rPr>
              <a:t>y</a:t>
            </a:r>
            <a:r>
              <a:rPr sz="4000" spc="-19" dirty="0">
                <a:latin typeface="Arial"/>
                <a:cs typeface="Arial"/>
              </a:rPr>
              <a:t>e</a:t>
            </a:r>
            <a:r>
              <a:rPr sz="4000" spc="0" dirty="0">
                <a:latin typeface="Arial"/>
                <a:cs typeface="Arial"/>
              </a:rPr>
              <a:t>r</a:t>
            </a:r>
            <a:endParaRPr sz="4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02267" y="1128934"/>
            <a:ext cx="148747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latin typeface="Arial"/>
                <a:cs typeface="Arial"/>
              </a:rPr>
              <a:t>ac</a:t>
            </a:r>
            <a:r>
              <a:rPr sz="2400" b="1" spc="-4" dirty="0">
                <a:latin typeface="Arial"/>
                <a:cs typeface="Arial"/>
              </a:rPr>
              <a:t>ti</a:t>
            </a:r>
            <a:r>
              <a:rPr sz="2400" b="1" spc="0" dirty="0">
                <a:latin typeface="Arial"/>
                <a:cs typeface="Arial"/>
              </a:rPr>
              <a:t>va</a:t>
            </a:r>
            <a:r>
              <a:rPr sz="2400" b="1" spc="-4" dirty="0">
                <a:latin typeface="Arial"/>
                <a:cs typeface="Arial"/>
              </a:rPr>
              <a:t>ti</a:t>
            </a:r>
            <a:r>
              <a:rPr sz="2400" b="1" spc="-14" dirty="0">
                <a:latin typeface="Arial"/>
                <a:cs typeface="Arial"/>
              </a:rPr>
              <a:t>o</a:t>
            </a:r>
            <a:r>
              <a:rPr sz="2400" b="1" spc="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82325" y="1128934"/>
            <a:ext cx="86542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latin typeface="Arial"/>
                <a:cs typeface="Arial"/>
              </a:rPr>
              <a:t>ma</a:t>
            </a:r>
            <a:r>
              <a:rPr sz="2400" b="1" spc="-14" dirty="0">
                <a:latin typeface="Arial"/>
                <a:cs typeface="Arial"/>
              </a:rPr>
              <a:t>p</a:t>
            </a:r>
            <a:r>
              <a:rPr sz="2400" b="1" spc="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41545" y="1196569"/>
            <a:ext cx="2794183" cy="915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-19" dirty="0">
                <a:solidFill>
                  <a:srgbClr val="FF0000"/>
                </a:solidFill>
                <a:latin typeface="Arial"/>
                <a:cs typeface="Arial"/>
              </a:rPr>
              <a:t>32</a:t>
            </a:r>
            <a:r>
              <a:rPr sz="3200" spc="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3200" spc="-25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z="3200" spc="-19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3200" spc="0" dirty="0">
                <a:solidFill>
                  <a:srgbClr val="FF0000"/>
                </a:solidFill>
                <a:latin typeface="Arial"/>
                <a:cs typeface="Arial"/>
              </a:rPr>
              <a:t>x3</a:t>
            </a:r>
            <a:r>
              <a:rPr sz="3200" spc="-26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14" dirty="0">
                <a:solidFill>
                  <a:srgbClr val="FF0000"/>
                </a:solidFill>
                <a:latin typeface="Arial"/>
                <a:cs typeface="Arial"/>
              </a:rPr>
              <a:t>im</a:t>
            </a:r>
            <a:r>
              <a:rPr sz="3200" spc="-19" dirty="0">
                <a:solidFill>
                  <a:srgbClr val="FF0000"/>
                </a:solidFill>
                <a:latin typeface="Arial"/>
                <a:cs typeface="Arial"/>
              </a:rPr>
              <a:t>ag</a:t>
            </a:r>
            <a:r>
              <a:rPr sz="3200" spc="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  <a:p>
            <a:pPr marL="12700" marR="61081">
              <a:lnSpc>
                <a:spcPct val="95825"/>
              </a:lnSpc>
            </a:pPr>
            <a:r>
              <a:rPr sz="3200" spc="-14" dirty="0">
                <a:solidFill>
                  <a:srgbClr val="37761C"/>
                </a:solidFill>
                <a:latin typeface="Arial"/>
                <a:cs typeface="Arial"/>
              </a:rPr>
              <a:t>5</a:t>
            </a:r>
            <a:r>
              <a:rPr sz="3200" spc="0" dirty="0">
                <a:solidFill>
                  <a:srgbClr val="37761C"/>
                </a:solidFill>
                <a:latin typeface="Arial"/>
                <a:cs typeface="Arial"/>
              </a:rPr>
              <a:t>x</a:t>
            </a:r>
            <a:r>
              <a:rPr sz="3200" spc="-19" dirty="0">
                <a:solidFill>
                  <a:srgbClr val="37761C"/>
                </a:solidFill>
                <a:latin typeface="Arial"/>
                <a:cs typeface="Arial"/>
              </a:rPr>
              <a:t>5</a:t>
            </a:r>
            <a:r>
              <a:rPr sz="3200" spc="0" dirty="0">
                <a:solidFill>
                  <a:srgbClr val="37761C"/>
                </a:solidFill>
                <a:latin typeface="Arial"/>
                <a:cs typeface="Arial"/>
              </a:rPr>
              <a:t>x3</a:t>
            </a:r>
            <a:r>
              <a:rPr sz="3200" spc="-84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3200" spc="-14" dirty="0">
                <a:solidFill>
                  <a:srgbClr val="37761C"/>
                </a:solidFill>
                <a:latin typeface="Arial"/>
                <a:cs typeface="Arial"/>
              </a:rPr>
              <a:t>filte</a:t>
            </a:r>
            <a:r>
              <a:rPr sz="3200" spc="0" dirty="0">
                <a:solidFill>
                  <a:srgbClr val="37761C"/>
                </a:solidFill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33522" y="2016283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5192" y="2845339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25288" y="3703104"/>
            <a:ext cx="2218436" cy="6995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825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co</a:t>
            </a:r>
            <a:r>
              <a:rPr sz="2400" spc="-9" dirty="0">
                <a:latin typeface="Arial"/>
                <a:cs typeface="Arial"/>
              </a:rPr>
              <a:t>n</a:t>
            </a:r>
            <a:r>
              <a:rPr sz="2400" spc="0" dirty="0">
                <a:latin typeface="Arial"/>
                <a:cs typeface="Arial"/>
              </a:rPr>
              <a:t>vo</a:t>
            </a:r>
            <a:r>
              <a:rPr sz="2400" spc="-9" dirty="0">
                <a:latin typeface="Arial"/>
                <a:cs typeface="Arial"/>
              </a:rPr>
              <a:t>l</a:t>
            </a:r>
            <a:r>
              <a:rPr sz="2400" spc="0" dirty="0">
                <a:latin typeface="Arial"/>
                <a:cs typeface="Arial"/>
              </a:rPr>
              <a:t>ve</a:t>
            </a:r>
            <a:r>
              <a:rPr sz="2400" spc="14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(sl</a:t>
            </a:r>
            <a:r>
              <a:rPr sz="2400" spc="-4" dirty="0">
                <a:latin typeface="Arial"/>
                <a:cs typeface="Arial"/>
              </a:rPr>
              <a:t>i</a:t>
            </a:r>
            <a:r>
              <a:rPr sz="2400" spc="0" dirty="0">
                <a:latin typeface="Arial"/>
                <a:cs typeface="Arial"/>
              </a:rPr>
              <a:t>d</a:t>
            </a:r>
            <a:r>
              <a:rPr sz="2400" spc="-4" dirty="0">
                <a:latin typeface="Arial"/>
                <a:cs typeface="Arial"/>
              </a:rPr>
              <a:t>e</a:t>
            </a:r>
            <a:r>
              <a:rPr sz="2400" spc="0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7"/>
              </a:spcBef>
            </a:pPr>
            <a:r>
              <a:rPr sz="2400" spc="0" dirty="0">
                <a:latin typeface="Arial"/>
                <a:cs typeface="Arial"/>
              </a:rPr>
              <a:t>spatial</a:t>
            </a:r>
            <a:r>
              <a:rPr sz="2400" spc="-54" dirty="0">
                <a:latin typeface="Arial"/>
                <a:cs typeface="Arial"/>
              </a:rPr>
              <a:t> </a:t>
            </a:r>
            <a:r>
              <a:rPr sz="2400" spc="-14" dirty="0">
                <a:latin typeface="Arial"/>
                <a:cs typeface="Arial"/>
              </a:rPr>
              <a:t>lo</a:t>
            </a:r>
            <a:r>
              <a:rPr sz="2400" spc="-9" dirty="0">
                <a:latin typeface="Arial"/>
                <a:cs typeface="Arial"/>
              </a:rPr>
              <a:t>c</a:t>
            </a:r>
            <a:r>
              <a:rPr sz="2400" spc="-14" dirty="0">
                <a:latin typeface="Arial"/>
                <a:cs typeface="Arial"/>
              </a:rPr>
              <a:t>a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25" dirty="0">
                <a:latin typeface="Arial"/>
                <a:cs typeface="Arial"/>
              </a:rPr>
              <a:t>i</a:t>
            </a:r>
            <a:r>
              <a:rPr sz="2400" spc="-14" dirty="0">
                <a:latin typeface="Arial"/>
                <a:cs typeface="Arial"/>
              </a:rPr>
              <a:t>on</a:t>
            </a:r>
            <a:r>
              <a:rPr sz="2400" spc="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28992" y="3703104"/>
            <a:ext cx="1029168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o</a:t>
            </a:r>
            <a:r>
              <a:rPr sz="2400" spc="-9" dirty="0">
                <a:latin typeface="Arial"/>
                <a:cs typeface="Arial"/>
              </a:rPr>
              <a:t>v</a:t>
            </a:r>
            <a:r>
              <a:rPr sz="2400" spc="-4" dirty="0">
                <a:latin typeface="Arial"/>
                <a:cs typeface="Arial"/>
              </a:rPr>
              <a:t>e</a:t>
            </a:r>
            <a:r>
              <a:rPr sz="2400" spc="0" dirty="0">
                <a:latin typeface="Arial"/>
                <a:cs typeface="Arial"/>
              </a:rPr>
              <a:t>r</a:t>
            </a:r>
            <a:r>
              <a:rPr sz="2400" spc="-169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al</a:t>
            </a:r>
            <a:r>
              <a:rPr sz="2400" spc="0" dirty="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75696" y="4725962"/>
            <a:ext cx="40949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47620" y="4781454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53286" y="5305710"/>
            <a:ext cx="2405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85680" y="5333091"/>
            <a:ext cx="2405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3892" y="3084601"/>
            <a:ext cx="176783" cy="8851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9936480" y="2740152"/>
            <a:ext cx="123444" cy="25248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9433560" y="2740152"/>
            <a:ext cx="121920" cy="25248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629156" y="2578607"/>
            <a:ext cx="284987" cy="2686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bject 72"/>
          <p:cNvSpPr/>
          <p:nvPr/>
        </p:nvSpPr>
        <p:spPr>
          <a:xfrm>
            <a:off x="1629156" y="2823972"/>
            <a:ext cx="284733" cy="2686304"/>
          </a:xfrm>
          <a:custGeom>
            <a:avLst/>
            <a:gdLst/>
            <a:ahLst/>
            <a:cxnLst/>
            <a:rect l="l" t="t" r="r" b="b"/>
            <a:pathLst>
              <a:path w="284733" h="2686304">
                <a:moveTo>
                  <a:pt x="0" y="2686304"/>
                </a:moveTo>
                <a:lnTo>
                  <a:pt x="284733" y="2686304"/>
                </a:lnTo>
                <a:lnTo>
                  <a:pt x="284733" y="0"/>
                </a:lnTo>
                <a:lnTo>
                  <a:pt x="0" y="0"/>
                </a:lnTo>
                <a:lnTo>
                  <a:pt x="0" y="2686304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914144" y="1833372"/>
            <a:ext cx="990345" cy="3677284"/>
          </a:xfrm>
          <a:custGeom>
            <a:avLst/>
            <a:gdLst/>
            <a:ahLst/>
            <a:cxnLst/>
            <a:rect l="l" t="t" r="r" b="b"/>
            <a:pathLst>
              <a:path w="990345" h="3677284">
                <a:moveTo>
                  <a:pt x="990345" y="0"/>
                </a:moveTo>
                <a:lnTo>
                  <a:pt x="0" y="990980"/>
                </a:lnTo>
                <a:lnTo>
                  <a:pt x="0" y="3677284"/>
                </a:lnTo>
                <a:lnTo>
                  <a:pt x="990345" y="2686304"/>
                </a:lnTo>
                <a:lnTo>
                  <a:pt x="990345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29156" y="1833372"/>
            <a:ext cx="1275080" cy="990345"/>
          </a:xfrm>
          <a:custGeom>
            <a:avLst/>
            <a:gdLst/>
            <a:ahLst/>
            <a:cxnLst/>
            <a:rect l="l" t="t" r="r" b="b"/>
            <a:pathLst>
              <a:path w="1275080" h="990345">
                <a:moveTo>
                  <a:pt x="1275080" y="0"/>
                </a:moveTo>
                <a:lnTo>
                  <a:pt x="990854" y="0"/>
                </a:lnTo>
                <a:lnTo>
                  <a:pt x="0" y="990345"/>
                </a:lnTo>
                <a:lnTo>
                  <a:pt x="284225" y="990345"/>
                </a:lnTo>
                <a:lnTo>
                  <a:pt x="1275080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629156" y="1833372"/>
            <a:ext cx="1275080" cy="3677284"/>
          </a:xfrm>
          <a:custGeom>
            <a:avLst/>
            <a:gdLst/>
            <a:ahLst/>
            <a:cxnLst/>
            <a:rect l="l" t="t" r="r" b="b"/>
            <a:pathLst>
              <a:path w="1275080" h="3677284">
                <a:moveTo>
                  <a:pt x="0" y="990980"/>
                </a:moveTo>
                <a:lnTo>
                  <a:pt x="990854" y="0"/>
                </a:lnTo>
                <a:lnTo>
                  <a:pt x="1275080" y="0"/>
                </a:lnTo>
                <a:lnTo>
                  <a:pt x="1275080" y="2686304"/>
                </a:lnTo>
                <a:lnTo>
                  <a:pt x="284225" y="3677284"/>
                </a:lnTo>
                <a:lnTo>
                  <a:pt x="0" y="3677284"/>
                </a:lnTo>
                <a:lnTo>
                  <a:pt x="0" y="99098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29156" y="1833372"/>
            <a:ext cx="1275080" cy="990980"/>
          </a:xfrm>
          <a:custGeom>
            <a:avLst/>
            <a:gdLst/>
            <a:ahLst/>
            <a:cxnLst/>
            <a:rect l="l" t="t" r="r" b="b"/>
            <a:pathLst>
              <a:path w="1275080" h="990980">
                <a:moveTo>
                  <a:pt x="0" y="990980"/>
                </a:moveTo>
                <a:lnTo>
                  <a:pt x="284225" y="990980"/>
                </a:lnTo>
                <a:lnTo>
                  <a:pt x="127508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914144" y="2823972"/>
            <a:ext cx="0" cy="2686304"/>
          </a:xfrm>
          <a:custGeom>
            <a:avLst/>
            <a:gdLst/>
            <a:ahLst/>
            <a:cxnLst/>
            <a:rect l="l" t="t" r="r" b="b"/>
            <a:pathLst>
              <a:path h="2686304">
                <a:moveTo>
                  <a:pt x="0" y="0"/>
                </a:moveTo>
                <a:lnTo>
                  <a:pt x="0" y="268630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04759" y="2985516"/>
            <a:ext cx="123219" cy="2524887"/>
          </a:xfrm>
          <a:custGeom>
            <a:avLst/>
            <a:gdLst/>
            <a:ahLst/>
            <a:cxnLst/>
            <a:rect l="l" t="t" r="r" b="b"/>
            <a:pathLst>
              <a:path w="123219" h="2524887">
                <a:moveTo>
                  <a:pt x="0" y="2524887"/>
                </a:moveTo>
                <a:lnTo>
                  <a:pt x="123219" y="2524887"/>
                </a:lnTo>
                <a:lnTo>
                  <a:pt x="123219" y="0"/>
                </a:lnTo>
                <a:lnTo>
                  <a:pt x="0" y="0"/>
                </a:lnTo>
                <a:lnTo>
                  <a:pt x="0" y="2524887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26680" y="1833372"/>
            <a:ext cx="1153414" cy="3677284"/>
          </a:xfrm>
          <a:custGeom>
            <a:avLst/>
            <a:gdLst/>
            <a:ahLst/>
            <a:cxnLst/>
            <a:rect l="l" t="t" r="r" b="b"/>
            <a:pathLst>
              <a:path w="1153414" h="3677284">
                <a:moveTo>
                  <a:pt x="1153414" y="0"/>
                </a:moveTo>
                <a:lnTo>
                  <a:pt x="0" y="1152270"/>
                </a:lnTo>
                <a:lnTo>
                  <a:pt x="0" y="3677284"/>
                </a:lnTo>
                <a:lnTo>
                  <a:pt x="1153414" y="2525014"/>
                </a:lnTo>
                <a:lnTo>
                  <a:pt x="1153414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04759" y="1833372"/>
            <a:ext cx="1275080" cy="1151889"/>
          </a:xfrm>
          <a:custGeom>
            <a:avLst/>
            <a:gdLst/>
            <a:ahLst/>
            <a:cxnLst/>
            <a:rect l="l" t="t" r="r" b="b"/>
            <a:pathLst>
              <a:path w="1275080" h="1151889">
                <a:moveTo>
                  <a:pt x="1275080" y="0"/>
                </a:moveTo>
                <a:lnTo>
                  <a:pt x="1152144" y="0"/>
                </a:lnTo>
                <a:lnTo>
                  <a:pt x="0" y="1151889"/>
                </a:lnTo>
                <a:lnTo>
                  <a:pt x="122936" y="1151889"/>
                </a:lnTo>
                <a:lnTo>
                  <a:pt x="1275080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04759" y="1833372"/>
            <a:ext cx="1275080" cy="3677284"/>
          </a:xfrm>
          <a:custGeom>
            <a:avLst/>
            <a:gdLst/>
            <a:ahLst/>
            <a:cxnLst/>
            <a:rect l="l" t="t" r="r" b="b"/>
            <a:pathLst>
              <a:path w="1275080" h="3677284">
                <a:moveTo>
                  <a:pt x="0" y="1152270"/>
                </a:moveTo>
                <a:lnTo>
                  <a:pt x="1152144" y="0"/>
                </a:lnTo>
                <a:lnTo>
                  <a:pt x="1275080" y="0"/>
                </a:lnTo>
                <a:lnTo>
                  <a:pt x="1275080" y="2525014"/>
                </a:lnTo>
                <a:lnTo>
                  <a:pt x="122936" y="3677284"/>
                </a:lnTo>
                <a:lnTo>
                  <a:pt x="0" y="3677284"/>
                </a:lnTo>
                <a:lnTo>
                  <a:pt x="0" y="115227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04759" y="1833372"/>
            <a:ext cx="1275080" cy="1152270"/>
          </a:xfrm>
          <a:custGeom>
            <a:avLst/>
            <a:gdLst/>
            <a:ahLst/>
            <a:cxnLst/>
            <a:rect l="l" t="t" r="r" b="b"/>
            <a:pathLst>
              <a:path w="1275080" h="1152270">
                <a:moveTo>
                  <a:pt x="0" y="1152270"/>
                </a:moveTo>
                <a:lnTo>
                  <a:pt x="122936" y="1152270"/>
                </a:lnTo>
                <a:lnTo>
                  <a:pt x="127508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26680" y="2985516"/>
            <a:ext cx="0" cy="2524887"/>
          </a:xfrm>
          <a:custGeom>
            <a:avLst/>
            <a:gdLst/>
            <a:ahLst/>
            <a:cxnLst/>
            <a:rect l="l" t="t" r="r" b="b"/>
            <a:pathLst>
              <a:path h="2524887">
                <a:moveTo>
                  <a:pt x="0" y="0"/>
                </a:moveTo>
                <a:lnTo>
                  <a:pt x="0" y="2524887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02880" y="2985516"/>
            <a:ext cx="123219" cy="2524887"/>
          </a:xfrm>
          <a:custGeom>
            <a:avLst/>
            <a:gdLst/>
            <a:ahLst/>
            <a:cxnLst/>
            <a:rect l="l" t="t" r="r" b="b"/>
            <a:pathLst>
              <a:path w="123219" h="2524887">
                <a:moveTo>
                  <a:pt x="0" y="2524887"/>
                </a:moveTo>
                <a:lnTo>
                  <a:pt x="123219" y="2524887"/>
                </a:lnTo>
                <a:lnTo>
                  <a:pt x="123219" y="0"/>
                </a:lnTo>
                <a:lnTo>
                  <a:pt x="0" y="0"/>
                </a:lnTo>
                <a:lnTo>
                  <a:pt x="0" y="2524887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26324" y="1833372"/>
            <a:ext cx="1151890" cy="3677284"/>
          </a:xfrm>
          <a:custGeom>
            <a:avLst/>
            <a:gdLst/>
            <a:ahLst/>
            <a:cxnLst/>
            <a:rect l="l" t="t" r="r" b="b"/>
            <a:pathLst>
              <a:path w="1151890" h="3677284">
                <a:moveTo>
                  <a:pt x="1151890" y="0"/>
                </a:moveTo>
                <a:lnTo>
                  <a:pt x="0" y="1152270"/>
                </a:lnTo>
                <a:lnTo>
                  <a:pt x="0" y="3677284"/>
                </a:lnTo>
                <a:lnTo>
                  <a:pt x="1151890" y="2525014"/>
                </a:lnTo>
                <a:lnTo>
                  <a:pt x="1151890" y="0"/>
                </a:lnTo>
                <a:close/>
              </a:path>
            </a:pathLst>
          </a:custGeom>
          <a:solidFill>
            <a:srgbClr val="ACBAA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02880" y="1833372"/>
            <a:ext cx="1276603" cy="1151889"/>
          </a:xfrm>
          <a:custGeom>
            <a:avLst/>
            <a:gdLst/>
            <a:ahLst/>
            <a:cxnLst/>
            <a:rect l="l" t="t" r="r" b="b"/>
            <a:pathLst>
              <a:path w="1276603" h="1151889">
                <a:moveTo>
                  <a:pt x="1276603" y="0"/>
                </a:moveTo>
                <a:lnTo>
                  <a:pt x="1153541" y="0"/>
                </a:lnTo>
                <a:lnTo>
                  <a:pt x="0" y="1151889"/>
                </a:lnTo>
                <a:lnTo>
                  <a:pt x="123063" y="1151889"/>
                </a:lnTo>
                <a:lnTo>
                  <a:pt x="1276603" y="0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02880" y="1833372"/>
            <a:ext cx="1276603" cy="3677284"/>
          </a:xfrm>
          <a:custGeom>
            <a:avLst/>
            <a:gdLst/>
            <a:ahLst/>
            <a:cxnLst/>
            <a:rect l="l" t="t" r="r" b="b"/>
            <a:pathLst>
              <a:path w="1276603" h="3677284">
                <a:moveTo>
                  <a:pt x="0" y="1152270"/>
                </a:moveTo>
                <a:lnTo>
                  <a:pt x="1153541" y="0"/>
                </a:lnTo>
                <a:lnTo>
                  <a:pt x="1276603" y="0"/>
                </a:lnTo>
                <a:lnTo>
                  <a:pt x="1276603" y="2525014"/>
                </a:lnTo>
                <a:lnTo>
                  <a:pt x="123063" y="3677284"/>
                </a:lnTo>
                <a:lnTo>
                  <a:pt x="0" y="3677284"/>
                </a:lnTo>
                <a:lnTo>
                  <a:pt x="0" y="115227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02880" y="1833372"/>
            <a:ext cx="1276603" cy="1152270"/>
          </a:xfrm>
          <a:custGeom>
            <a:avLst/>
            <a:gdLst/>
            <a:ahLst/>
            <a:cxnLst/>
            <a:rect l="l" t="t" r="r" b="b"/>
            <a:pathLst>
              <a:path w="1276603" h="1152270">
                <a:moveTo>
                  <a:pt x="0" y="1152270"/>
                </a:moveTo>
                <a:lnTo>
                  <a:pt x="123063" y="1152270"/>
                </a:lnTo>
                <a:lnTo>
                  <a:pt x="1276603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926324" y="2985516"/>
            <a:ext cx="0" cy="2524887"/>
          </a:xfrm>
          <a:custGeom>
            <a:avLst/>
            <a:gdLst/>
            <a:ahLst/>
            <a:cxnLst/>
            <a:rect l="l" t="t" r="r" b="b"/>
            <a:pathLst>
              <a:path h="2524887">
                <a:moveTo>
                  <a:pt x="0" y="0"/>
                </a:moveTo>
                <a:lnTo>
                  <a:pt x="0" y="2524887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07096" y="2985516"/>
            <a:ext cx="123219" cy="2524887"/>
          </a:xfrm>
          <a:custGeom>
            <a:avLst/>
            <a:gdLst/>
            <a:ahLst/>
            <a:cxnLst/>
            <a:rect l="l" t="t" r="r" b="b"/>
            <a:pathLst>
              <a:path w="123219" h="2524887">
                <a:moveTo>
                  <a:pt x="0" y="2524887"/>
                </a:moveTo>
                <a:lnTo>
                  <a:pt x="123219" y="2524887"/>
                </a:lnTo>
                <a:lnTo>
                  <a:pt x="123219" y="0"/>
                </a:lnTo>
                <a:lnTo>
                  <a:pt x="0" y="0"/>
                </a:lnTo>
                <a:lnTo>
                  <a:pt x="0" y="2524887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130540" y="1833372"/>
            <a:ext cx="1151889" cy="3677284"/>
          </a:xfrm>
          <a:custGeom>
            <a:avLst/>
            <a:gdLst/>
            <a:ahLst/>
            <a:cxnLst/>
            <a:rect l="l" t="t" r="r" b="b"/>
            <a:pathLst>
              <a:path w="1151889" h="3677284">
                <a:moveTo>
                  <a:pt x="1151889" y="0"/>
                </a:moveTo>
                <a:lnTo>
                  <a:pt x="0" y="1152270"/>
                </a:lnTo>
                <a:lnTo>
                  <a:pt x="0" y="3677284"/>
                </a:lnTo>
                <a:lnTo>
                  <a:pt x="1151889" y="2525014"/>
                </a:lnTo>
                <a:lnTo>
                  <a:pt x="1151889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07096" y="1833372"/>
            <a:ext cx="1275079" cy="1151889"/>
          </a:xfrm>
          <a:custGeom>
            <a:avLst/>
            <a:gdLst/>
            <a:ahLst/>
            <a:cxnLst/>
            <a:rect l="l" t="t" r="r" b="b"/>
            <a:pathLst>
              <a:path w="1275079" h="1151889">
                <a:moveTo>
                  <a:pt x="1275079" y="0"/>
                </a:moveTo>
                <a:lnTo>
                  <a:pt x="1152144" y="0"/>
                </a:lnTo>
                <a:lnTo>
                  <a:pt x="0" y="1151889"/>
                </a:lnTo>
                <a:lnTo>
                  <a:pt x="122935" y="1151889"/>
                </a:lnTo>
                <a:lnTo>
                  <a:pt x="1275079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007096" y="1833372"/>
            <a:ext cx="1275079" cy="3677284"/>
          </a:xfrm>
          <a:custGeom>
            <a:avLst/>
            <a:gdLst/>
            <a:ahLst/>
            <a:cxnLst/>
            <a:rect l="l" t="t" r="r" b="b"/>
            <a:pathLst>
              <a:path w="1275079" h="3677284">
                <a:moveTo>
                  <a:pt x="0" y="1152270"/>
                </a:moveTo>
                <a:lnTo>
                  <a:pt x="1152144" y="0"/>
                </a:lnTo>
                <a:lnTo>
                  <a:pt x="1275079" y="0"/>
                </a:lnTo>
                <a:lnTo>
                  <a:pt x="1275079" y="2525014"/>
                </a:lnTo>
                <a:lnTo>
                  <a:pt x="122935" y="3677284"/>
                </a:lnTo>
                <a:lnTo>
                  <a:pt x="0" y="3677284"/>
                </a:lnTo>
                <a:lnTo>
                  <a:pt x="0" y="115227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07096" y="1833372"/>
            <a:ext cx="1275079" cy="1152270"/>
          </a:xfrm>
          <a:custGeom>
            <a:avLst/>
            <a:gdLst/>
            <a:ahLst/>
            <a:cxnLst/>
            <a:rect l="l" t="t" r="r" b="b"/>
            <a:pathLst>
              <a:path w="1275079" h="1152270">
                <a:moveTo>
                  <a:pt x="0" y="1152270"/>
                </a:moveTo>
                <a:lnTo>
                  <a:pt x="122935" y="1152270"/>
                </a:lnTo>
                <a:lnTo>
                  <a:pt x="127507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130540" y="2985516"/>
            <a:ext cx="0" cy="2524887"/>
          </a:xfrm>
          <a:custGeom>
            <a:avLst/>
            <a:gdLst/>
            <a:ahLst/>
            <a:cxnLst/>
            <a:rect l="l" t="t" r="r" b="b"/>
            <a:pathLst>
              <a:path h="2524887">
                <a:moveTo>
                  <a:pt x="0" y="0"/>
                </a:moveTo>
                <a:lnTo>
                  <a:pt x="0" y="2524887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09788" y="2985516"/>
            <a:ext cx="123219" cy="2524887"/>
          </a:xfrm>
          <a:custGeom>
            <a:avLst/>
            <a:gdLst/>
            <a:ahLst/>
            <a:cxnLst/>
            <a:rect l="l" t="t" r="r" b="b"/>
            <a:pathLst>
              <a:path w="123219" h="2524887">
                <a:moveTo>
                  <a:pt x="0" y="2524887"/>
                </a:moveTo>
                <a:lnTo>
                  <a:pt x="123219" y="2524887"/>
                </a:lnTo>
                <a:lnTo>
                  <a:pt x="123219" y="0"/>
                </a:lnTo>
                <a:lnTo>
                  <a:pt x="0" y="0"/>
                </a:lnTo>
                <a:lnTo>
                  <a:pt x="0" y="2524887"/>
                </a:lnTo>
                <a:close/>
              </a:path>
            </a:pathLst>
          </a:custGeom>
          <a:solidFill>
            <a:srgbClr val="FFF0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33232" y="1833372"/>
            <a:ext cx="1151890" cy="3677284"/>
          </a:xfrm>
          <a:custGeom>
            <a:avLst/>
            <a:gdLst/>
            <a:ahLst/>
            <a:cxnLst/>
            <a:rect l="l" t="t" r="r" b="b"/>
            <a:pathLst>
              <a:path w="1151890" h="3677284">
                <a:moveTo>
                  <a:pt x="1151890" y="0"/>
                </a:moveTo>
                <a:lnTo>
                  <a:pt x="0" y="1152270"/>
                </a:lnTo>
                <a:lnTo>
                  <a:pt x="0" y="3677284"/>
                </a:lnTo>
                <a:lnTo>
                  <a:pt x="1151890" y="2525014"/>
                </a:lnTo>
                <a:lnTo>
                  <a:pt x="1151890" y="0"/>
                </a:lnTo>
                <a:close/>
              </a:path>
            </a:pathLst>
          </a:custGeom>
          <a:solidFill>
            <a:srgbClr val="CAC1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09788" y="1833372"/>
            <a:ext cx="1275079" cy="1151889"/>
          </a:xfrm>
          <a:custGeom>
            <a:avLst/>
            <a:gdLst/>
            <a:ahLst/>
            <a:cxnLst/>
            <a:rect l="l" t="t" r="r" b="b"/>
            <a:pathLst>
              <a:path w="1275079" h="1151889">
                <a:moveTo>
                  <a:pt x="1275079" y="0"/>
                </a:moveTo>
                <a:lnTo>
                  <a:pt x="1152143" y="0"/>
                </a:lnTo>
                <a:lnTo>
                  <a:pt x="0" y="1151889"/>
                </a:lnTo>
                <a:lnTo>
                  <a:pt x="122935" y="1151889"/>
                </a:lnTo>
                <a:lnTo>
                  <a:pt x="1275079" y="0"/>
                </a:lnTo>
                <a:close/>
              </a:path>
            </a:pathLst>
          </a:custGeom>
          <a:solidFill>
            <a:srgbClr val="FFF4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209788" y="1833372"/>
            <a:ext cx="1275079" cy="3677284"/>
          </a:xfrm>
          <a:custGeom>
            <a:avLst/>
            <a:gdLst/>
            <a:ahLst/>
            <a:cxnLst/>
            <a:rect l="l" t="t" r="r" b="b"/>
            <a:pathLst>
              <a:path w="1275079" h="3677284">
                <a:moveTo>
                  <a:pt x="0" y="1152270"/>
                </a:moveTo>
                <a:lnTo>
                  <a:pt x="1152143" y="0"/>
                </a:lnTo>
                <a:lnTo>
                  <a:pt x="1275079" y="0"/>
                </a:lnTo>
                <a:lnTo>
                  <a:pt x="1275079" y="2525014"/>
                </a:lnTo>
                <a:lnTo>
                  <a:pt x="122935" y="3677284"/>
                </a:lnTo>
                <a:lnTo>
                  <a:pt x="0" y="3677284"/>
                </a:lnTo>
                <a:lnTo>
                  <a:pt x="0" y="115227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209788" y="1833372"/>
            <a:ext cx="1275079" cy="1152270"/>
          </a:xfrm>
          <a:custGeom>
            <a:avLst/>
            <a:gdLst/>
            <a:ahLst/>
            <a:cxnLst/>
            <a:rect l="l" t="t" r="r" b="b"/>
            <a:pathLst>
              <a:path w="1275079" h="1152270">
                <a:moveTo>
                  <a:pt x="0" y="1152270"/>
                </a:moveTo>
                <a:lnTo>
                  <a:pt x="122935" y="1152270"/>
                </a:lnTo>
                <a:lnTo>
                  <a:pt x="127507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333232" y="2985516"/>
            <a:ext cx="0" cy="2524887"/>
          </a:xfrm>
          <a:custGeom>
            <a:avLst/>
            <a:gdLst/>
            <a:ahLst/>
            <a:cxnLst/>
            <a:rect l="l" t="t" r="r" b="b"/>
            <a:pathLst>
              <a:path h="2524887">
                <a:moveTo>
                  <a:pt x="0" y="0"/>
                </a:moveTo>
                <a:lnTo>
                  <a:pt x="0" y="2524887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412480" y="2985516"/>
            <a:ext cx="123219" cy="2524887"/>
          </a:xfrm>
          <a:custGeom>
            <a:avLst/>
            <a:gdLst/>
            <a:ahLst/>
            <a:cxnLst/>
            <a:rect l="l" t="t" r="r" b="b"/>
            <a:pathLst>
              <a:path w="123219" h="2524887">
                <a:moveTo>
                  <a:pt x="0" y="2524887"/>
                </a:moveTo>
                <a:lnTo>
                  <a:pt x="123219" y="2524887"/>
                </a:lnTo>
                <a:lnTo>
                  <a:pt x="123219" y="0"/>
                </a:lnTo>
                <a:lnTo>
                  <a:pt x="0" y="0"/>
                </a:lnTo>
                <a:lnTo>
                  <a:pt x="0" y="2524887"/>
                </a:lnTo>
                <a:close/>
              </a:path>
            </a:pathLst>
          </a:custGeom>
          <a:solidFill>
            <a:srgbClr val="D9D1E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35924" y="1833372"/>
            <a:ext cx="1151890" cy="3677284"/>
          </a:xfrm>
          <a:custGeom>
            <a:avLst/>
            <a:gdLst/>
            <a:ahLst/>
            <a:cxnLst/>
            <a:rect l="l" t="t" r="r" b="b"/>
            <a:pathLst>
              <a:path w="1151890" h="3677284">
                <a:moveTo>
                  <a:pt x="1151890" y="0"/>
                </a:moveTo>
                <a:lnTo>
                  <a:pt x="0" y="1152270"/>
                </a:lnTo>
                <a:lnTo>
                  <a:pt x="0" y="3677284"/>
                </a:lnTo>
                <a:lnTo>
                  <a:pt x="1151890" y="2525014"/>
                </a:lnTo>
                <a:lnTo>
                  <a:pt x="1151890" y="0"/>
                </a:lnTo>
                <a:close/>
              </a:path>
            </a:pathLst>
          </a:custGeom>
          <a:solidFill>
            <a:srgbClr val="ACA7B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412480" y="1833372"/>
            <a:ext cx="1276603" cy="1151889"/>
          </a:xfrm>
          <a:custGeom>
            <a:avLst/>
            <a:gdLst/>
            <a:ahLst/>
            <a:cxnLst/>
            <a:rect l="l" t="t" r="r" b="b"/>
            <a:pathLst>
              <a:path w="1276603" h="1151889">
                <a:moveTo>
                  <a:pt x="1276603" y="0"/>
                </a:moveTo>
                <a:lnTo>
                  <a:pt x="1153541" y="0"/>
                </a:lnTo>
                <a:lnTo>
                  <a:pt x="0" y="1151889"/>
                </a:lnTo>
                <a:lnTo>
                  <a:pt x="123063" y="1151889"/>
                </a:lnTo>
                <a:lnTo>
                  <a:pt x="1276603" y="0"/>
                </a:lnTo>
                <a:close/>
              </a:path>
            </a:pathLst>
          </a:custGeom>
          <a:solidFill>
            <a:srgbClr val="DFDB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12480" y="1833372"/>
            <a:ext cx="1276603" cy="3677284"/>
          </a:xfrm>
          <a:custGeom>
            <a:avLst/>
            <a:gdLst/>
            <a:ahLst/>
            <a:cxnLst/>
            <a:rect l="l" t="t" r="r" b="b"/>
            <a:pathLst>
              <a:path w="1276603" h="3677284">
                <a:moveTo>
                  <a:pt x="0" y="1152270"/>
                </a:moveTo>
                <a:lnTo>
                  <a:pt x="1153541" y="0"/>
                </a:lnTo>
                <a:lnTo>
                  <a:pt x="1276603" y="0"/>
                </a:lnTo>
                <a:lnTo>
                  <a:pt x="1276603" y="2525014"/>
                </a:lnTo>
                <a:lnTo>
                  <a:pt x="123063" y="3677284"/>
                </a:lnTo>
                <a:lnTo>
                  <a:pt x="0" y="3677284"/>
                </a:lnTo>
                <a:lnTo>
                  <a:pt x="0" y="115227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412480" y="1833372"/>
            <a:ext cx="1276603" cy="1152270"/>
          </a:xfrm>
          <a:custGeom>
            <a:avLst/>
            <a:gdLst/>
            <a:ahLst/>
            <a:cxnLst/>
            <a:rect l="l" t="t" r="r" b="b"/>
            <a:pathLst>
              <a:path w="1276603" h="1152270">
                <a:moveTo>
                  <a:pt x="0" y="1152270"/>
                </a:moveTo>
                <a:lnTo>
                  <a:pt x="123063" y="1152270"/>
                </a:lnTo>
                <a:lnTo>
                  <a:pt x="1276603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535924" y="2985516"/>
            <a:ext cx="0" cy="2524887"/>
          </a:xfrm>
          <a:custGeom>
            <a:avLst/>
            <a:gdLst/>
            <a:ahLst/>
            <a:cxnLst/>
            <a:rect l="l" t="t" r="r" b="b"/>
            <a:pathLst>
              <a:path h="2524887">
                <a:moveTo>
                  <a:pt x="0" y="0"/>
                </a:moveTo>
                <a:lnTo>
                  <a:pt x="0" y="2524887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616696" y="2985516"/>
            <a:ext cx="123220" cy="2524887"/>
          </a:xfrm>
          <a:custGeom>
            <a:avLst/>
            <a:gdLst/>
            <a:ahLst/>
            <a:cxnLst/>
            <a:rect l="l" t="t" r="r" b="b"/>
            <a:pathLst>
              <a:path w="123220" h="2524887">
                <a:moveTo>
                  <a:pt x="0" y="2524887"/>
                </a:moveTo>
                <a:lnTo>
                  <a:pt x="123220" y="2524887"/>
                </a:lnTo>
                <a:lnTo>
                  <a:pt x="123220" y="0"/>
                </a:lnTo>
                <a:lnTo>
                  <a:pt x="0" y="0"/>
                </a:lnTo>
                <a:lnTo>
                  <a:pt x="0" y="2524887"/>
                </a:lnTo>
                <a:close/>
              </a:path>
            </a:pathLst>
          </a:custGeom>
          <a:solidFill>
            <a:srgbClr val="FBE3C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740140" y="1833372"/>
            <a:ext cx="1151889" cy="3677284"/>
          </a:xfrm>
          <a:custGeom>
            <a:avLst/>
            <a:gdLst/>
            <a:ahLst/>
            <a:cxnLst/>
            <a:rect l="l" t="t" r="r" b="b"/>
            <a:pathLst>
              <a:path w="1151889" h="3677284">
                <a:moveTo>
                  <a:pt x="1151889" y="0"/>
                </a:moveTo>
                <a:lnTo>
                  <a:pt x="0" y="1152270"/>
                </a:lnTo>
                <a:lnTo>
                  <a:pt x="0" y="3677284"/>
                </a:lnTo>
                <a:lnTo>
                  <a:pt x="1151889" y="2525014"/>
                </a:lnTo>
                <a:lnTo>
                  <a:pt x="1151889" y="0"/>
                </a:lnTo>
                <a:close/>
              </a:path>
            </a:pathLst>
          </a:custGeom>
          <a:solidFill>
            <a:srgbClr val="C8B7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16696" y="1833372"/>
            <a:ext cx="1275079" cy="1151889"/>
          </a:xfrm>
          <a:custGeom>
            <a:avLst/>
            <a:gdLst/>
            <a:ahLst/>
            <a:cxnLst/>
            <a:rect l="l" t="t" r="r" b="b"/>
            <a:pathLst>
              <a:path w="1275079" h="1151889">
                <a:moveTo>
                  <a:pt x="1275079" y="0"/>
                </a:moveTo>
                <a:lnTo>
                  <a:pt x="1152144" y="0"/>
                </a:lnTo>
                <a:lnTo>
                  <a:pt x="0" y="1151889"/>
                </a:lnTo>
                <a:lnTo>
                  <a:pt x="122935" y="1151889"/>
                </a:lnTo>
                <a:lnTo>
                  <a:pt x="1275079" y="0"/>
                </a:lnTo>
                <a:close/>
              </a:path>
            </a:pathLst>
          </a:custGeom>
          <a:solidFill>
            <a:srgbClr val="FBEA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16696" y="1833372"/>
            <a:ext cx="1275079" cy="3677284"/>
          </a:xfrm>
          <a:custGeom>
            <a:avLst/>
            <a:gdLst/>
            <a:ahLst/>
            <a:cxnLst/>
            <a:rect l="l" t="t" r="r" b="b"/>
            <a:pathLst>
              <a:path w="1275079" h="3677284">
                <a:moveTo>
                  <a:pt x="0" y="1152270"/>
                </a:moveTo>
                <a:lnTo>
                  <a:pt x="1152144" y="0"/>
                </a:lnTo>
                <a:lnTo>
                  <a:pt x="1275079" y="0"/>
                </a:lnTo>
                <a:lnTo>
                  <a:pt x="1275079" y="2525014"/>
                </a:lnTo>
                <a:lnTo>
                  <a:pt x="122935" y="3677284"/>
                </a:lnTo>
                <a:lnTo>
                  <a:pt x="0" y="3677284"/>
                </a:lnTo>
                <a:lnTo>
                  <a:pt x="0" y="115227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616696" y="1833372"/>
            <a:ext cx="1275079" cy="1152270"/>
          </a:xfrm>
          <a:custGeom>
            <a:avLst/>
            <a:gdLst/>
            <a:ahLst/>
            <a:cxnLst/>
            <a:rect l="l" t="t" r="r" b="b"/>
            <a:pathLst>
              <a:path w="1275079" h="1152270">
                <a:moveTo>
                  <a:pt x="0" y="1152270"/>
                </a:moveTo>
                <a:lnTo>
                  <a:pt x="122935" y="1152270"/>
                </a:lnTo>
                <a:lnTo>
                  <a:pt x="127507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740140" y="2985516"/>
            <a:ext cx="0" cy="2524887"/>
          </a:xfrm>
          <a:custGeom>
            <a:avLst/>
            <a:gdLst/>
            <a:ahLst/>
            <a:cxnLst/>
            <a:rect l="l" t="t" r="r" b="b"/>
            <a:pathLst>
              <a:path h="2524887">
                <a:moveTo>
                  <a:pt x="0" y="0"/>
                </a:moveTo>
                <a:lnTo>
                  <a:pt x="0" y="2524887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71900" y="3675888"/>
            <a:ext cx="3078226" cy="0"/>
          </a:xfrm>
          <a:custGeom>
            <a:avLst/>
            <a:gdLst/>
            <a:ahLst/>
            <a:cxnLst/>
            <a:rect l="l" t="t" r="r" b="b"/>
            <a:pathLst>
              <a:path w="3078226">
                <a:moveTo>
                  <a:pt x="0" y="0"/>
                </a:moveTo>
                <a:lnTo>
                  <a:pt x="3078226" y="0"/>
                </a:lnTo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850380" y="3654552"/>
            <a:ext cx="57785" cy="42037"/>
          </a:xfrm>
          <a:custGeom>
            <a:avLst/>
            <a:gdLst/>
            <a:ahLst/>
            <a:cxnLst/>
            <a:rect l="l" t="t" r="r" b="b"/>
            <a:pathLst>
              <a:path w="57785" h="42037">
                <a:moveTo>
                  <a:pt x="0" y="0"/>
                </a:moveTo>
                <a:lnTo>
                  <a:pt x="0" y="42037"/>
                </a:lnTo>
                <a:lnTo>
                  <a:pt x="57785" y="21081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50380" y="3654552"/>
            <a:ext cx="57785" cy="42037"/>
          </a:xfrm>
          <a:custGeom>
            <a:avLst/>
            <a:gdLst/>
            <a:ahLst/>
            <a:cxnLst/>
            <a:rect l="l" t="t" r="r" b="b"/>
            <a:pathLst>
              <a:path w="57785" h="42037">
                <a:moveTo>
                  <a:pt x="0" y="42037"/>
                </a:moveTo>
                <a:lnTo>
                  <a:pt x="57785" y="21081"/>
                </a:lnTo>
                <a:lnTo>
                  <a:pt x="0" y="0"/>
                </a:lnTo>
                <a:lnTo>
                  <a:pt x="0" y="42037"/>
                </a:lnTo>
                <a:close/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1800" y="415569"/>
            <a:ext cx="624667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-19" baseline="3413" dirty="0">
                <a:latin typeface="Calibri"/>
                <a:cs typeface="Calibri"/>
              </a:rPr>
              <a:t>F</a:t>
            </a:r>
            <a:r>
              <a:rPr sz="4800" spc="-25" baseline="3413" dirty="0">
                <a:latin typeface="Calibri"/>
                <a:cs typeface="Calibri"/>
              </a:rPr>
              <a:t>o</a:t>
            </a:r>
            <a:r>
              <a:rPr sz="4800" spc="0" baseline="3413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6640" y="415569"/>
            <a:ext cx="1576681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-19" baseline="3413" dirty="0">
                <a:latin typeface="Calibri"/>
                <a:cs typeface="Calibri"/>
              </a:rPr>
              <a:t>exa</a:t>
            </a:r>
            <a:r>
              <a:rPr sz="4800" spc="-29" baseline="3413" dirty="0">
                <a:latin typeface="Calibri"/>
                <a:cs typeface="Calibri"/>
              </a:rPr>
              <a:t>m</a:t>
            </a:r>
            <a:r>
              <a:rPr sz="4800" spc="-25" baseline="3413" dirty="0">
                <a:latin typeface="Calibri"/>
                <a:cs typeface="Calibri"/>
              </a:rPr>
              <a:t>pl</a:t>
            </a:r>
            <a:r>
              <a:rPr sz="4800" spc="-19" baseline="3413" dirty="0">
                <a:latin typeface="Calibri"/>
                <a:cs typeface="Calibri"/>
              </a:rPr>
              <a:t>e</a:t>
            </a:r>
            <a:r>
              <a:rPr sz="4800" spc="0" baseline="3413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238883" y="415569"/>
            <a:ext cx="302816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-4" baseline="3413" dirty="0">
                <a:latin typeface="Calibri"/>
                <a:cs typeface="Calibri"/>
              </a:rPr>
              <a:t>if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45207" y="415569"/>
            <a:ext cx="1287026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-25" baseline="3413" dirty="0">
                <a:latin typeface="Calibri"/>
                <a:cs typeface="Calibri"/>
              </a:rPr>
              <a:t>w</a:t>
            </a:r>
            <a:r>
              <a:rPr sz="4800" spc="0" baseline="3413" dirty="0">
                <a:latin typeface="Calibri"/>
                <a:cs typeface="Calibri"/>
              </a:rPr>
              <a:t>e</a:t>
            </a:r>
            <a:r>
              <a:rPr sz="4800" spc="-39" baseline="3413" dirty="0">
                <a:latin typeface="Calibri"/>
                <a:cs typeface="Calibri"/>
              </a:rPr>
              <a:t> </a:t>
            </a:r>
            <a:r>
              <a:rPr sz="4800" spc="0" baseline="3413" dirty="0">
                <a:latin typeface="Calibri"/>
                <a:cs typeface="Calibri"/>
              </a:rPr>
              <a:t>had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37813" y="415569"/>
            <a:ext cx="292872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0" baseline="3413" dirty="0">
                <a:latin typeface="Calibri"/>
                <a:cs typeface="Calibri"/>
              </a:rPr>
              <a:t>6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36516" y="415569"/>
            <a:ext cx="675628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0" baseline="3413" dirty="0">
                <a:latin typeface="Calibri"/>
                <a:cs typeface="Calibri"/>
              </a:rPr>
              <a:t>5x5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14697" y="415569"/>
            <a:ext cx="1115309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-29" baseline="3413" dirty="0">
                <a:latin typeface="Calibri"/>
                <a:cs typeface="Calibri"/>
              </a:rPr>
              <a:t>f</a:t>
            </a:r>
            <a:r>
              <a:rPr sz="4800" spc="-25" baseline="3413" dirty="0">
                <a:latin typeface="Calibri"/>
                <a:cs typeface="Calibri"/>
              </a:rPr>
              <a:t>il</a:t>
            </a:r>
            <a:r>
              <a:rPr sz="4800" spc="-29" baseline="3413" dirty="0">
                <a:latin typeface="Calibri"/>
                <a:cs typeface="Calibri"/>
              </a:rPr>
              <a:t>t</a:t>
            </a:r>
            <a:r>
              <a:rPr sz="4800" spc="-25" baseline="3413" dirty="0">
                <a:latin typeface="Calibri"/>
                <a:cs typeface="Calibri"/>
              </a:rPr>
              <a:t>er</a:t>
            </a:r>
            <a:r>
              <a:rPr sz="4800" spc="-29" baseline="3413" dirty="0">
                <a:latin typeface="Calibri"/>
                <a:cs typeface="Calibri"/>
              </a:rPr>
              <a:t>s</a:t>
            </a:r>
            <a:r>
              <a:rPr sz="4800" spc="0" baseline="3413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38266" y="415569"/>
            <a:ext cx="863036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-14" baseline="3413" dirty="0">
                <a:latin typeface="Calibri"/>
                <a:cs typeface="Calibri"/>
              </a:rPr>
              <a:t>we</a:t>
            </a:r>
            <a:r>
              <a:rPr sz="4800" spc="0" baseline="3413" dirty="0">
                <a:latin typeface="Calibri"/>
                <a:cs typeface="Calibri"/>
              </a:rPr>
              <a:t>’</a:t>
            </a:r>
            <a:r>
              <a:rPr sz="4800" spc="-25" baseline="3413" dirty="0">
                <a:latin typeface="Calibri"/>
                <a:cs typeface="Calibri"/>
              </a:rPr>
              <a:t>l</a:t>
            </a:r>
            <a:r>
              <a:rPr sz="4800" spc="0" baseline="3413" dirty="0">
                <a:latin typeface="Calibri"/>
                <a:cs typeface="Calibri"/>
              </a:rPr>
              <a:t>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00850" y="415569"/>
            <a:ext cx="611363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-19" baseline="3413" dirty="0">
                <a:latin typeface="Calibri"/>
                <a:cs typeface="Calibri"/>
              </a:rPr>
              <a:t>g</a:t>
            </a:r>
            <a:r>
              <a:rPr sz="4800" spc="-25" baseline="3413" dirty="0">
                <a:latin typeface="Calibri"/>
                <a:cs typeface="Calibri"/>
              </a:rPr>
              <a:t>e</a:t>
            </a:r>
            <a:r>
              <a:rPr sz="4800" spc="0" baseline="3413" dirty="0"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15022" y="415569"/>
            <a:ext cx="292872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0" baseline="3413" dirty="0">
                <a:latin typeface="Calibri"/>
                <a:cs typeface="Calibri"/>
              </a:rPr>
              <a:t>6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13726" y="415569"/>
            <a:ext cx="3221945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-29" baseline="3413" dirty="0">
                <a:latin typeface="Calibri"/>
                <a:cs typeface="Calibri"/>
              </a:rPr>
              <a:t>s</a:t>
            </a:r>
            <a:r>
              <a:rPr sz="4800" spc="-25" baseline="3413" dirty="0">
                <a:latin typeface="Calibri"/>
                <a:cs typeface="Calibri"/>
              </a:rPr>
              <a:t>e</a:t>
            </a:r>
            <a:r>
              <a:rPr sz="4800" spc="-29" baseline="3413" dirty="0">
                <a:latin typeface="Calibri"/>
                <a:cs typeface="Calibri"/>
              </a:rPr>
              <a:t>p</a:t>
            </a:r>
            <a:r>
              <a:rPr sz="4800" spc="-19" baseline="3413" dirty="0">
                <a:latin typeface="Calibri"/>
                <a:cs typeface="Calibri"/>
              </a:rPr>
              <a:t>a</a:t>
            </a:r>
            <a:r>
              <a:rPr sz="4800" spc="-25" baseline="3413" dirty="0">
                <a:latin typeface="Calibri"/>
                <a:cs typeface="Calibri"/>
              </a:rPr>
              <a:t>r</a:t>
            </a:r>
            <a:r>
              <a:rPr sz="4800" spc="-19" baseline="3413" dirty="0">
                <a:latin typeface="Calibri"/>
                <a:cs typeface="Calibri"/>
              </a:rPr>
              <a:t>a</a:t>
            </a:r>
            <a:r>
              <a:rPr sz="4800" spc="-29" baseline="3413" dirty="0">
                <a:latin typeface="Calibri"/>
                <a:cs typeface="Calibri"/>
              </a:rPr>
              <a:t>t</a:t>
            </a:r>
            <a:r>
              <a:rPr sz="4800" spc="0" baseline="3413" dirty="0">
                <a:latin typeface="Calibri"/>
                <a:cs typeface="Calibri"/>
              </a:rPr>
              <a:t>e</a:t>
            </a:r>
            <a:r>
              <a:rPr sz="4800" spc="4" baseline="3413" dirty="0">
                <a:latin typeface="Calibri"/>
                <a:cs typeface="Calibri"/>
              </a:rPr>
              <a:t> </a:t>
            </a:r>
            <a:r>
              <a:rPr sz="4800" spc="-14" baseline="3413" dirty="0">
                <a:latin typeface="Calibri"/>
                <a:cs typeface="Calibri"/>
              </a:rPr>
              <a:t>a</a:t>
            </a:r>
            <a:r>
              <a:rPr sz="4800" spc="-9" baseline="3413" dirty="0">
                <a:latin typeface="Calibri"/>
                <a:cs typeface="Calibri"/>
              </a:rPr>
              <a:t>c</a:t>
            </a:r>
            <a:r>
              <a:rPr sz="4800" spc="-19" baseline="3413" dirty="0">
                <a:latin typeface="Calibri"/>
                <a:cs typeface="Calibri"/>
              </a:rPr>
              <a:t>t</a:t>
            </a:r>
            <a:r>
              <a:rPr sz="4800" spc="-14" baseline="3413" dirty="0">
                <a:latin typeface="Calibri"/>
                <a:cs typeface="Calibri"/>
              </a:rPr>
              <a:t>i</a:t>
            </a:r>
            <a:r>
              <a:rPr sz="4800" spc="0" baseline="3413" dirty="0">
                <a:latin typeface="Calibri"/>
                <a:cs typeface="Calibri"/>
              </a:rPr>
              <a:t>v</a:t>
            </a:r>
            <a:r>
              <a:rPr sz="4800" spc="-19" baseline="3413" dirty="0">
                <a:latin typeface="Calibri"/>
                <a:cs typeface="Calibri"/>
              </a:rPr>
              <a:t>at</a:t>
            </a:r>
            <a:r>
              <a:rPr sz="4800" spc="-14" baseline="3413" dirty="0">
                <a:latin typeface="Calibri"/>
                <a:cs typeface="Calibri"/>
              </a:rPr>
              <a:t>i</a:t>
            </a:r>
            <a:r>
              <a:rPr sz="4800" spc="-9" baseline="3413" dirty="0">
                <a:latin typeface="Calibri"/>
                <a:cs typeface="Calibri"/>
              </a:rPr>
              <a:t>o</a:t>
            </a:r>
            <a:r>
              <a:rPr sz="4800" spc="0" baseline="3413" dirty="0">
                <a:latin typeface="Calibri"/>
                <a:cs typeface="Calibri"/>
              </a:rPr>
              <a:t>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31144" y="415569"/>
            <a:ext cx="1087239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0" baseline="3413" dirty="0">
                <a:latin typeface="Calibri"/>
                <a:cs typeface="Calibri"/>
              </a:rPr>
              <a:t>map</a:t>
            </a:r>
            <a:r>
              <a:rPr sz="4800" spc="-14" baseline="3413" dirty="0">
                <a:latin typeface="Calibri"/>
                <a:cs typeface="Calibri"/>
              </a:rPr>
              <a:t>s</a:t>
            </a:r>
            <a:r>
              <a:rPr sz="4800" spc="0" baseline="3413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76413" y="1375822"/>
            <a:ext cx="148760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latin typeface="Arial"/>
                <a:cs typeface="Arial"/>
              </a:rPr>
              <a:t>ac</a:t>
            </a:r>
            <a:r>
              <a:rPr sz="2400" b="1" spc="-4" dirty="0">
                <a:latin typeface="Arial"/>
                <a:cs typeface="Arial"/>
              </a:rPr>
              <a:t>ti</a:t>
            </a:r>
            <a:r>
              <a:rPr sz="2400" b="1" spc="0" dirty="0">
                <a:latin typeface="Arial"/>
                <a:cs typeface="Arial"/>
              </a:rPr>
              <a:t>va</a:t>
            </a:r>
            <a:r>
              <a:rPr sz="2400" b="1" spc="-4" dirty="0">
                <a:latin typeface="Arial"/>
                <a:cs typeface="Arial"/>
              </a:rPr>
              <a:t>ti</a:t>
            </a:r>
            <a:r>
              <a:rPr sz="2400" b="1" spc="-14" dirty="0">
                <a:latin typeface="Arial"/>
                <a:cs typeface="Arial"/>
              </a:rPr>
              <a:t>o</a:t>
            </a:r>
            <a:r>
              <a:rPr sz="2400" b="1" spc="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56598" y="1375822"/>
            <a:ext cx="86542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latin typeface="Arial"/>
                <a:cs typeface="Arial"/>
              </a:rPr>
              <a:t>ma</a:t>
            </a:r>
            <a:r>
              <a:rPr sz="2400" b="1" spc="-14" dirty="0">
                <a:latin typeface="Arial"/>
                <a:cs typeface="Arial"/>
              </a:rPr>
              <a:t>p</a:t>
            </a:r>
            <a:r>
              <a:rPr sz="2400" b="1" spc="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33522" y="2263171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20122" y="2891059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04234" y="3784377"/>
            <a:ext cx="166705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C</a:t>
            </a:r>
            <a:r>
              <a:rPr sz="2400" spc="-14" dirty="0">
                <a:latin typeface="Arial"/>
                <a:cs typeface="Arial"/>
              </a:rPr>
              <a:t>on</a:t>
            </a:r>
            <a:r>
              <a:rPr sz="2400" spc="-9" dirty="0">
                <a:latin typeface="Arial"/>
                <a:cs typeface="Arial"/>
              </a:rPr>
              <a:t>v</a:t>
            </a:r>
            <a:r>
              <a:rPr sz="2400" spc="-14" dirty="0">
                <a:latin typeface="Arial"/>
                <a:cs typeface="Arial"/>
              </a:rPr>
              <a:t>o</a:t>
            </a:r>
            <a:r>
              <a:rPr sz="2400" spc="-4" dirty="0">
                <a:latin typeface="Arial"/>
                <a:cs typeface="Arial"/>
              </a:rPr>
              <a:t>l</a:t>
            </a:r>
            <a:r>
              <a:rPr sz="2400" spc="-14" dirty="0">
                <a:latin typeface="Arial"/>
                <a:cs typeface="Arial"/>
              </a:rPr>
              <a:t>u</a:t>
            </a:r>
            <a:r>
              <a:rPr sz="2400" spc="-4" dirty="0">
                <a:latin typeface="Arial"/>
                <a:cs typeface="Arial"/>
              </a:rPr>
              <a:t>ti</a:t>
            </a:r>
            <a:r>
              <a:rPr sz="2400" spc="-14" dirty="0">
                <a:latin typeface="Arial"/>
                <a:cs typeface="Arial"/>
              </a:rPr>
              <a:t>o</a:t>
            </a:r>
            <a:r>
              <a:rPr sz="2400" spc="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76062" y="3784377"/>
            <a:ext cx="83106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La</a:t>
            </a:r>
            <a:r>
              <a:rPr sz="2400" spc="-9" dirty="0">
                <a:latin typeface="Arial"/>
                <a:cs typeface="Arial"/>
              </a:rPr>
              <a:t>y</a:t>
            </a:r>
            <a:r>
              <a:rPr sz="2400" spc="0" dirty="0">
                <a:latin typeface="Arial"/>
                <a:cs typeface="Arial"/>
              </a:rPr>
              <a:t>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64421" y="4997862"/>
            <a:ext cx="40944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47620" y="5028342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53286" y="5549499"/>
            <a:ext cx="2405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94931" y="5579979"/>
            <a:ext cx="2501430" cy="9519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38835" marR="1422006" algn="ctr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669"/>
              </a:spcBef>
            </a:pPr>
            <a:r>
              <a:rPr sz="2700" spc="-14" dirty="0">
                <a:latin typeface="Arial"/>
                <a:cs typeface="Arial"/>
              </a:rPr>
              <a:t>o</a:t>
            </a:r>
            <a:r>
              <a:rPr sz="2700" spc="0" dirty="0">
                <a:latin typeface="Arial"/>
                <a:cs typeface="Arial"/>
              </a:rPr>
              <a:t>f</a:t>
            </a:r>
            <a:r>
              <a:rPr sz="2700" spc="-44" dirty="0">
                <a:latin typeface="Arial"/>
                <a:cs typeface="Arial"/>
              </a:rPr>
              <a:t> </a:t>
            </a:r>
            <a:r>
              <a:rPr sz="2700" spc="0" dirty="0">
                <a:latin typeface="Arial"/>
                <a:cs typeface="Arial"/>
              </a:rPr>
              <a:t>s</a:t>
            </a:r>
            <a:r>
              <a:rPr sz="2700" spc="-14" dirty="0">
                <a:latin typeface="Arial"/>
                <a:cs typeface="Arial"/>
              </a:rPr>
              <a:t>i</a:t>
            </a:r>
            <a:r>
              <a:rPr sz="2700" spc="0" dirty="0">
                <a:latin typeface="Arial"/>
                <a:cs typeface="Arial"/>
              </a:rPr>
              <a:t>ze</a:t>
            </a:r>
            <a:r>
              <a:rPr sz="2700" spc="-179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28</a:t>
            </a:r>
            <a:r>
              <a:rPr sz="2700" spc="-19" dirty="0">
                <a:latin typeface="Arial"/>
                <a:cs typeface="Arial"/>
              </a:rPr>
              <a:t>x</a:t>
            </a:r>
            <a:r>
              <a:rPr sz="2700" spc="-25" dirty="0">
                <a:latin typeface="Arial"/>
                <a:cs typeface="Arial"/>
              </a:rPr>
              <a:t>28</a:t>
            </a:r>
            <a:r>
              <a:rPr sz="2700" spc="-19" dirty="0">
                <a:latin typeface="Arial"/>
                <a:cs typeface="Arial"/>
              </a:rPr>
              <a:t>x</a:t>
            </a:r>
            <a:r>
              <a:rPr sz="2700" spc="-25" dirty="0">
                <a:latin typeface="Arial"/>
                <a:cs typeface="Arial"/>
              </a:rPr>
              <a:t>6</a:t>
            </a:r>
            <a:r>
              <a:rPr sz="2700" spc="0" dirty="0">
                <a:latin typeface="Arial"/>
                <a:cs typeface="Arial"/>
              </a:rPr>
              <a:t>!</a:t>
            </a:r>
            <a:endParaRPr sz="2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4308" y="6163583"/>
            <a:ext cx="236484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spc="-114" dirty="0">
                <a:latin typeface="Arial"/>
                <a:cs typeface="Arial"/>
              </a:rPr>
              <a:t>W</a:t>
            </a:r>
            <a:r>
              <a:rPr sz="2700" spc="0" dirty="0">
                <a:latin typeface="Arial"/>
                <a:cs typeface="Arial"/>
              </a:rPr>
              <a:t>e</a:t>
            </a:r>
            <a:r>
              <a:rPr sz="2700" spc="-134" dirty="0">
                <a:latin typeface="Arial"/>
                <a:cs typeface="Arial"/>
              </a:rPr>
              <a:t> </a:t>
            </a:r>
            <a:r>
              <a:rPr sz="2700" spc="0" dirty="0">
                <a:latin typeface="Arial"/>
                <a:cs typeface="Arial"/>
              </a:rPr>
              <a:t>s</a:t>
            </a:r>
            <a:r>
              <a:rPr sz="2700" spc="-14" dirty="0">
                <a:latin typeface="Arial"/>
                <a:cs typeface="Arial"/>
              </a:rPr>
              <a:t>ta</a:t>
            </a:r>
            <a:r>
              <a:rPr sz="2700" spc="0" dirty="0">
                <a:latin typeface="Arial"/>
                <a:cs typeface="Arial"/>
              </a:rPr>
              <a:t>ck</a:t>
            </a:r>
            <a:r>
              <a:rPr sz="2700" spc="-75" dirty="0">
                <a:latin typeface="Arial"/>
                <a:cs typeface="Arial"/>
              </a:rPr>
              <a:t> </a:t>
            </a:r>
            <a:r>
              <a:rPr sz="2700" spc="-19" dirty="0">
                <a:latin typeface="Arial"/>
                <a:cs typeface="Arial"/>
              </a:rPr>
              <a:t>t</a:t>
            </a:r>
            <a:r>
              <a:rPr sz="2700" spc="-25" dirty="0">
                <a:latin typeface="Arial"/>
                <a:cs typeface="Arial"/>
              </a:rPr>
              <a:t>he</a:t>
            </a:r>
            <a:r>
              <a:rPr sz="2700" spc="-19" dirty="0">
                <a:latin typeface="Arial"/>
                <a:cs typeface="Arial"/>
              </a:rPr>
              <a:t>s</a:t>
            </a:r>
            <a:r>
              <a:rPr sz="2700" spc="0" dirty="0">
                <a:latin typeface="Arial"/>
                <a:cs typeface="Arial"/>
              </a:rPr>
              <a:t>e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70478" y="6163583"/>
            <a:ext cx="361445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spc="-14" dirty="0">
                <a:latin typeface="Arial"/>
                <a:cs typeface="Arial"/>
              </a:rPr>
              <a:t>u</a:t>
            </a:r>
            <a:r>
              <a:rPr sz="2700" spc="0" dirty="0">
                <a:latin typeface="Arial"/>
                <a:cs typeface="Arial"/>
              </a:rPr>
              <a:t>p</a:t>
            </a:r>
            <a:r>
              <a:rPr sz="2700" spc="-54" dirty="0">
                <a:latin typeface="Arial"/>
                <a:cs typeface="Arial"/>
              </a:rPr>
              <a:t> </a:t>
            </a:r>
            <a:r>
              <a:rPr sz="2700" spc="-4" dirty="0">
                <a:latin typeface="Arial"/>
                <a:cs typeface="Arial"/>
              </a:rPr>
              <a:t>t</a:t>
            </a:r>
            <a:r>
              <a:rPr sz="2700" spc="0" dirty="0">
                <a:latin typeface="Arial"/>
                <a:cs typeface="Arial"/>
              </a:rPr>
              <a:t>o</a:t>
            </a:r>
            <a:r>
              <a:rPr sz="2700" spc="-54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ge</a:t>
            </a:r>
            <a:r>
              <a:rPr sz="2700" spc="0" dirty="0">
                <a:latin typeface="Arial"/>
                <a:cs typeface="Arial"/>
              </a:rPr>
              <a:t>t</a:t>
            </a:r>
            <a:r>
              <a:rPr sz="2700" spc="-69" dirty="0">
                <a:latin typeface="Arial"/>
                <a:cs typeface="Arial"/>
              </a:rPr>
              <a:t> </a:t>
            </a:r>
            <a:r>
              <a:rPr sz="2700" spc="0" dirty="0">
                <a:latin typeface="Arial"/>
                <a:cs typeface="Arial"/>
              </a:rPr>
              <a:t>a</a:t>
            </a:r>
            <a:r>
              <a:rPr sz="2700" spc="-25" dirty="0">
                <a:latin typeface="Arial"/>
                <a:cs typeface="Arial"/>
              </a:rPr>
              <a:t> </a:t>
            </a:r>
            <a:r>
              <a:rPr sz="2700" spc="-9" dirty="0">
                <a:latin typeface="Arial"/>
                <a:cs typeface="Arial"/>
              </a:rPr>
              <a:t>“</a:t>
            </a:r>
            <a:r>
              <a:rPr sz="2700" spc="-14" dirty="0">
                <a:latin typeface="Arial"/>
                <a:cs typeface="Arial"/>
              </a:rPr>
              <a:t>ne</a:t>
            </a:r>
            <a:r>
              <a:rPr sz="2700" spc="0" dirty="0">
                <a:latin typeface="Arial"/>
                <a:cs typeface="Arial"/>
              </a:rPr>
              <a:t>w</a:t>
            </a:r>
            <a:r>
              <a:rPr sz="2700" spc="-54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i</a:t>
            </a:r>
            <a:r>
              <a:rPr sz="2700" spc="-29" dirty="0">
                <a:latin typeface="Arial"/>
                <a:cs typeface="Arial"/>
              </a:rPr>
              <a:t>m</a:t>
            </a:r>
            <a:r>
              <a:rPr sz="2700" spc="-25" dirty="0">
                <a:latin typeface="Arial"/>
                <a:cs typeface="Arial"/>
              </a:rPr>
              <a:t>age</a:t>
            </a:r>
            <a:r>
              <a:rPr sz="2700" spc="0" dirty="0">
                <a:latin typeface="Arial"/>
                <a:cs typeface="Arial"/>
              </a:rPr>
              <a:t>”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16696" y="2985516"/>
            <a:ext cx="123444" cy="25248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8412480" y="2985516"/>
            <a:ext cx="123444" cy="25248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8209788" y="2985516"/>
            <a:ext cx="123443" cy="25248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8007096" y="2985516"/>
            <a:ext cx="123444" cy="25248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7802880" y="2985516"/>
            <a:ext cx="123444" cy="25248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7604759" y="2985516"/>
            <a:ext cx="121920" cy="25248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629156" y="2823972"/>
            <a:ext cx="284987" cy="2686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819400" y="1203960"/>
            <a:ext cx="6553200" cy="5428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14744" y="4739640"/>
            <a:ext cx="1309116" cy="467868"/>
          </a:xfrm>
          <a:custGeom>
            <a:avLst/>
            <a:gdLst/>
            <a:ahLst/>
            <a:cxnLst/>
            <a:rect l="l" t="t" r="r" b="b"/>
            <a:pathLst>
              <a:path w="1309116" h="467867">
                <a:moveTo>
                  <a:pt x="0" y="467868"/>
                </a:moveTo>
                <a:lnTo>
                  <a:pt x="1309116" y="467868"/>
                </a:lnTo>
                <a:lnTo>
                  <a:pt x="1309116" y="0"/>
                </a:lnTo>
                <a:lnTo>
                  <a:pt x="0" y="0"/>
                </a:lnTo>
                <a:lnTo>
                  <a:pt x="0" y="467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43585" y="336321"/>
            <a:ext cx="3161448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Another</a:t>
            </a:r>
            <a:r>
              <a:rPr sz="6600" spc="-89" baseline="3103" dirty="0">
                <a:latin typeface="Calibri Light"/>
                <a:cs typeface="Calibri Light"/>
              </a:rPr>
              <a:t> </a:t>
            </a:r>
            <a:r>
              <a:rPr sz="6600" spc="-19" baseline="3103" dirty="0">
                <a:latin typeface="Calibri Light"/>
                <a:cs typeface="Calibri Light"/>
              </a:rPr>
              <a:t>V</a:t>
            </a:r>
            <a:r>
              <a:rPr sz="6600" spc="-9" baseline="3103" dirty="0">
                <a:latin typeface="Calibri Light"/>
                <a:cs typeface="Calibri Light"/>
              </a:rPr>
              <a:t>i</a:t>
            </a:r>
            <a:r>
              <a:rPr sz="6600" spc="-19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w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867912" y="950976"/>
            <a:ext cx="5855208" cy="3319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60264" y="4331206"/>
            <a:ext cx="3023616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54279" y="181101"/>
            <a:ext cx="2717790" cy="584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4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n</a:t>
            </a:r>
            <a:r>
              <a:rPr sz="6600" spc="-104" baseline="3103" dirty="0">
                <a:latin typeface="Calibri Light"/>
                <a:cs typeface="Calibri Light"/>
              </a:rPr>
              <a:t> </a:t>
            </a:r>
            <a:r>
              <a:rPr sz="6600" spc="-25" baseline="3103" dirty="0">
                <a:latin typeface="Calibri Light"/>
                <a:cs typeface="Calibri Light"/>
              </a:rPr>
              <a:t>e</a:t>
            </a:r>
            <a:r>
              <a:rPr sz="6600" spc="-19" baseline="3103" dirty="0">
                <a:latin typeface="Calibri Light"/>
                <a:cs typeface="Calibri Light"/>
              </a:rPr>
              <a:t>xa</a:t>
            </a:r>
            <a:r>
              <a:rPr sz="6600" spc="-25" baseline="3103" dirty="0">
                <a:latin typeface="Calibri Light"/>
                <a:cs typeface="Calibri Light"/>
              </a:rPr>
              <a:t>m</a:t>
            </a:r>
            <a:r>
              <a:rPr sz="6600" spc="-19" baseline="3103" dirty="0">
                <a:latin typeface="Calibri Light"/>
                <a:cs typeface="Calibri Light"/>
              </a:rPr>
              <a:t>p</a:t>
            </a:r>
            <a:r>
              <a:rPr sz="6600" spc="-25" baseline="3103" dirty="0">
                <a:latin typeface="Calibri Light"/>
                <a:cs typeface="Calibri Light"/>
              </a:rPr>
              <a:t>l</a:t>
            </a:r>
            <a:r>
              <a:rPr sz="6600" spc="0" baseline="3103" dirty="0">
                <a:latin typeface="Calibri Light"/>
                <a:cs typeface="Calibri Light"/>
              </a:rPr>
              <a:t>e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/>
          <p:nvPr/>
        </p:nvSpPr>
        <p:spPr>
          <a:xfrm>
            <a:off x="236220" y="2493264"/>
            <a:ext cx="284734" cy="2686304"/>
          </a:xfrm>
          <a:custGeom>
            <a:avLst/>
            <a:gdLst/>
            <a:ahLst/>
            <a:cxnLst/>
            <a:rect l="l" t="t" r="r" b="b"/>
            <a:pathLst>
              <a:path w="284734" h="2686304">
                <a:moveTo>
                  <a:pt x="0" y="2686304"/>
                </a:moveTo>
                <a:lnTo>
                  <a:pt x="284734" y="2686304"/>
                </a:lnTo>
                <a:lnTo>
                  <a:pt x="284734" y="0"/>
                </a:lnTo>
                <a:lnTo>
                  <a:pt x="0" y="0"/>
                </a:lnTo>
                <a:lnTo>
                  <a:pt x="0" y="2686304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9684" y="1501139"/>
            <a:ext cx="991869" cy="3677285"/>
          </a:xfrm>
          <a:custGeom>
            <a:avLst/>
            <a:gdLst/>
            <a:ahLst/>
            <a:cxnLst/>
            <a:rect l="l" t="t" r="r" b="b"/>
            <a:pathLst>
              <a:path w="991869" h="3677285">
                <a:moveTo>
                  <a:pt x="991869" y="0"/>
                </a:moveTo>
                <a:lnTo>
                  <a:pt x="0" y="990981"/>
                </a:lnTo>
                <a:lnTo>
                  <a:pt x="0" y="3677285"/>
                </a:lnTo>
                <a:lnTo>
                  <a:pt x="991869" y="2686304"/>
                </a:lnTo>
                <a:lnTo>
                  <a:pt x="991869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6220" y="1501139"/>
            <a:ext cx="1275080" cy="991870"/>
          </a:xfrm>
          <a:custGeom>
            <a:avLst/>
            <a:gdLst/>
            <a:ahLst/>
            <a:cxnLst/>
            <a:rect l="l" t="t" r="r" b="b"/>
            <a:pathLst>
              <a:path w="1275080" h="991870">
                <a:moveTo>
                  <a:pt x="1275080" y="0"/>
                </a:moveTo>
                <a:lnTo>
                  <a:pt x="990866" y="0"/>
                </a:lnTo>
                <a:lnTo>
                  <a:pt x="0" y="991870"/>
                </a:lnTo>
                <a:lnTo>
                  <a:pt x="284200" y="991870"/>
                </a:lnTo>
                <a:lnTo>
                  <a:pt x="1275080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6220" y="1501139"/>
            <a:ext cx="1275080" cy="3677285"/>
          </a:xfrm>
          <a:custGeom>
            <a:avLst/>
            <a:gdLst/>
            <a:ahLst/>
            <a:cxnLst/>
            <a:rect l="l" t="t" r="r" b="b"/>
            <a:pathLst>
              <a:path w="1275080" h="3677285">
                <a:moveTo>
                  <a:pt x="0" y="990981"/>
                </a:moveTo>
                <a:lnTo>
                  <a:pt x="990866" y="0"/>
                </a:lnTo>
                <a:lnTo>
                  <a:pt x="1275080" y="0"/>
                </a:lnTo>
                <a:lnTo>
                  <a:pt x="1275080" y="2686304"/>
                </a:lnTo>
                <a:lnTo>
                  <a:pt x="284200" y="3677285"/>
                </a:lnTo>
                <a:lnTo>
                  <a:pt x="0" y="3677285"/>
                </a:lnTo>
                <a:lnTo>
                  <a:pt x="0" y="990981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6220" y="1501139"/>
            <a:ext cx="1275080" cy="990981"/>
          </a:xfrm>
          <a:custGeom>
            <a:avLst/>
            <a:gdLst/>
            <a:ahLst/>
            <a:cxnLst/>
            <a:rect l="l" t="t" r="r" b="b"/>
            <a:pathLst>
              <a:path w="1275080" h="990981">
                <a:moveTo>
                  <a:pt x="0" y="990981"/>
                </a:moveTo>
                <a:lnTo>
                  <a:pt x="284200" y="990981"/>
                </a:lnTo>
                <a:lnTo>
                  <a:pt x="127508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9684" y="2493264"/>
            <a:ext cx="0" cy="2686304"/>
          </a:xfrm>
          <a:custGeom>
            <a:avLst/>
            <a:gdLst/>
            <a:ahLst/>
            <a:cxnLst/>
            <a:rect l="l" t="t" r="r" b="b"/>
            <a:pathLst>
              <a:path h="2686304">
                <a:moveTo>
                  <a:pt x="0" y="0"/>
                </a:moveTo>
                <a:lnTo>
                  <a:pt x="0" y="268630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75104" y="3206496"/>
            <a:ext cx="1241806" cy="0"/>
          </a:xfrm>
          <a:custGeom>
            <a:avLst/>
            <a:gdLst/>
            <a:ahLst/>
            <a:cxnLst/>
            <a:rect l="l" t="t" r="r" b="b"/>
            <a:pathLst>
              <a:path w="1241806">
                <a:moveTo>
                  <a:pt x="0" y="0"/>
                </a:moveTo>
                <a:lnTo>
                  <a:pt x="1241806" y="0"/>
                </a:lnTo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17164" y="3185160"/>
            <a:ext cx="56261" cy="42037"/>
          </a:xfrm>
          <a:custGeom>
            <a:avLst/>
            <a:gdLst/>
            <a:ahLst/>
            <a:cxnLst/>
            <a:rect l="l" t="t" r="r" b="b"/>
            <a:pathLst>
              <a:path w="56261" h="42037">
                <a:moveTo>
                  <a:pt x="0" y="0"/>
                </a:moveTo>
                <a:lnTo>
                  <a:pt x="0" y="42037"/>
                </a:lnTo>
                <a:lnTo>
                  <a:pt x="56261" y="21081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17164" y="3185160"/>
            <a:ext cx="56261" cy="42037"/>
          </a:xfrm>
          <a:custGeom>
            <a:avLst/>
            <a:gdLst/>
            <a:ahLst/>
            <a:cxnLst/>
            <a:rect l="l" t="t" r="r" b="b"/>
            <a:pathLst>
              <a:path w="56261" h="42037">
                <a:moveTo>
                  <a:pt x="0" y="42037"/>
                </a:moveTo>
                <a:lnTo>
                  <a:pt x="56261" y="21081"/>
                </a:lnTo>
                <a:lnTo>
                  <a:pt x="0" y="0"/>
                </a:lnTo>
                <a:lnTo>
                  <a:pt x="0" y="42037"/>
                </a:lnTo>
                <a:close/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89020" y="2493264"/>
            <a:ext cx="284734" cy="2686304"/>
          </a:xfrm>
          <a:custGeom>
            <a:avLst/>
            <a:gdLst/>
            <a:ahLst/>
            <a:cxnLst/>
            <a:rect l="l" t="t" r="r" b="b"/>
            <a:pathLst>
              <a:path w="284734" h="2686304">
                <a:moveTo>
                  <a:pt x="0" y="2686304"/>
                </a:moveTo>
                <a:lnTo>
                  <a:pt x="284734" y="2686304"/>
                </a:lnTo>
                <a:lnTo>
                  <a:pt x="284734" y="0"/>
                </a:lnTo>
                <a:lnTo>
                  <a:pt x="0" y="0"/>
                </a:lnTo>
                <a:lnTo>
                  <a:pt x="0" y="2686304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72484" y="1501139"/>
            <a:ext cx="991869" cy="3677285"/>
          </a:xfrm>
          <a:custGeom>
            <a:avLst/>
            <a:gdLst/>
            <a:ahLst/>
            <a:cxnLst/>
            <a:rect l="l" t="t" r="r" b="b"/>
            <a:pathLst>
              <a:path w="991869" h="3677285">
                <a:moveTo>
                  <a:pt x="991869" y="0"/>
                </a:moveTo>
                <a:lnTo>
                  <a:pt x="0" y="990981"/>
                </a:lnTo>
                <a:lnTo>
                  <a:pt x="0" y="3677285"/>
                </a:lnTo>
                <a:lnTo>
                  <a:pt x="991869" y="2686304"/>
                </a:lnTo>
                <a:lnTo>
                  <a:pt x="991869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89020" y="1501139"/>
            <a:ext cx="1275079" cy="991870"/>
          </a:xfrm>
          <a:custGeom>
            <a:avLst/>
            <a:gdLst/>
            <a:ahLst/>
            <a:cxnLst/>
            <a:rect l="l" t="t" r="r" b="b"/>
            <a:pathLst>
              <a:path w="1275079" h="991870">
                <a:moveTo>
                  <a:pt x="1275079" y="0"/>
                </a:moveTo>
                <a:lnTo>
                  <a:pt x="990853" y="0"/>
                </a:lnTo>
                <a:lnTo>
                  <a:pt x="0" y="991870"/>
                </a:lnTo>
                <a:lnTo>
                  <a:pt x="284225" y="991870"/>
                </a:lnTo>
                <a:lnTo>
                  <a:pt x="1275079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89020" y="1501139"/>
            <a:ext cx="1275079" cy="3677285"/>
          </a:xfrm>
          <a:custGeom>
            <a:avLst/>
            <a:gdLst/>
            <a:ahLst/>
            <a:cxnLst/>
            <a:rect l="l" t="t" r="r" b="b"/>
            <a:pathLst>
              <a:path w="1275079" h="3677285">
                <a:moveTo>
                  <a:pt x="0" y="990981"/>
                </a:moveTo>
                <a:lnTo>
                  <a:pt x="990853" y="0"/>
                </a:lnTo>
                <a:lnTo>
                  <a:pt x="1275079" y="0"/>
                </a:lnTo>
                <a:lnTo>
                  <a:pt x="1275079" y="2686304"/>
                </a:lnTo>
                <a:lnTo>
                  <a:pt x="284225" y="3677285"/>
                </a:lnTo>
                <a:lnTo>
                  <a:pt x="0" y="3677285"/>
                </a:lnTo>
                <a:lnTo>
                  <a:pt x="0" y="990981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89020" y="1501139"/>
            <a:ext cx="1275079" cy="990981"/>
          </a:xfrm>
          <a:custGeom>
            <a:avLst/>
            <a:gdLst/>
            <a:ahLst/>
            <a:cxnLst/>
            <a:rect l="l" t="t" r="r" b="b"/>
            <a:pathLst>
              <a:path w="1275079" h="990981">
                <a:moveTo>
                  <a:pt x="0" y="990981"/>
                </a:moveTo>
                <a:lnTo>
                  <a:pt x="284225" y="990981"/>
                </a:lnTo>
                <a:lnTo>
                  <a:pt x="127507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72484" y="2493264"/>
            <a:ext cx="0" cy="2686304"/>
          </a:xfrm>
          <a:custGeom>
            <a:avLst/>
            <a:gdLst/>
            <a:ahLst/>
            <a:cxnLst/>
            <a:rect l="l" t="t" r="r" b="b"/>
            <a:pathLst>
              <a:path h="2686304">
                <a:moveTo>
                  <a:pt x="0" y="0"/>
                </a:moveTo>
                <a:lnTo>
                  <a:pt x="0" y="268630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08203" y="310292"/>
            <a:ext cx="2697510" cy="7173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90"/>
              </a:lnSpc>
              <a:spcBef>
                <a:spcPts val="134"/>
              </a:spcBef>
            </a:pPr>
            <a:r>
              <a:rPr sz="3600" b="1" spc="-14" baseline="2415" dirty="0">
                <a:latin typeface="Arial"/>
                <a:cs typeface="Arial"/>
              </a:rPr>
              <a:t>P</a:t>
            </a:r>
            <a:r>
              <a:rPr sz="3600" b="1" spc="0" baseline="2415" dirty="0">
                <a:latin typeface="Arial"/>
                <a:cs typeface="Arial"/>
              </a:rPr>
              <a:t>r</a:t>
            </a:r>
            <a:r>
              <a:rPr sz="3600" b="1" spc="-19" baseline="2415" dirty="0">
                <a:latin typeface="Arial"/>
                <a:cs typeface="Arial"/>
              </a:rPr>
              <a:t>e</a:t>
            </a:r>
            <a:r>
              <a:rPr sz="3600" b="1" spc="-9" baseline="2415" dirty="0">
                <a:latin typeface="Arial"/>
                <a:cs typeface="Arial"/>
              </a:rPr>
              <a:t>v</a:t>
            </a:r>
            <a:r>
              <a:rPr sz="3600" b="1" spc="0" baseline="2415" dirty="0">
                <a:latin typeface="Arial"/>
                <a:cs typeface="Arial"/>
              </a:rPr>
              <a:t>i</a:t>
            </a:r>
            <a:r>
              <a:rPr sz="3600" b="1" spc="-14" baseline="2415" dirty="0">
                <a:latin typeface="Arial"/>
                <a:cs typeface="Arial"/>
              </a:rPr>
              <a:t>e</a:t>
            </a:r>
            <a:r>
              <a:rPr sz="3600" b="1" spc="14" baseline="2415" dirty="0">
                <a:latin typeface="Arial"/>
                <a:cs typeface="Arial"/>
              </a:rPr>
              <a:t>w</a:t>
            </a:r>
            <a:r>
              <a:rPr sz="3600" b="1" spc="0" baseline="2415" dirty="0">
                <a:latin typeface="Arial"/>
                <a:cs typeface="Arial"/>
              </a:rPr>
              <a:t>:</a:t>
            </a:r>
            <a:r>
              <a:rPr sz="3600" b="1" spc="-34" baseline="2415" dirty="0">
                <a:latin typeface="Arial"/>
                <a:cs typeface="Arial"/>
              </a:rPr>
              <a:t> </a:t>
            </a:r>
            <a:r>
              <a:rPr sz="3600" spc="-9" baseline="2275" dirty="0">
                <a:latin typeface="Calibri Light"/>
                <a:cs typeface="Calibri Light"/>
              </a:rPr>
              <a:t>C</a:t>
            </a:r>
            <a:r>
              <a:rPr sz="3600" spc="-14" baseline="2275" dirty="0">
                <a:latin typeface="Calibri Light"/>
                <a:cs typeface="Calibri Light"/>
              </a:rPr>
              <a:t>o</a:t>
            </a:r>
            <a:r>
              <a:rPr sz="3600" spc="-9" baseline="2275" dirty="0">
                <a:latin typeface="Calibri Light"/>
                <a:cs typeface="Calibri Light"/>
              </a:rPr>
              <a:t>nv</a:t>
            </a:r>
            <a:r>
              <a:rPr sz="3600" spc="0" baseline="2275" dirty="0">
                <a:latin typeface="Calibri Light"/>
                <a:cs typeface="Calibri Light"/>
              </a:rPr>
              <a:t>N</a:t>
            </a:r>
            <a:r>
              <a:rPr sz="3600" spc="-19" baseline="2275" dirty="0">
                <a:latin typeface="Calibri Light"/>
                <a:cs typeface="Calibri Light"/>
              </a:rPr>
              <a:t>e</a:t>
            </a:r>
            <a:r>
              <a:rPr sz="3600" spc="0" baseline="2275" dirty="0">
                <a:latin typeface="Calibri Light"/>
                <a:cs typeface="Calibri Light"/>
              </a:rPr>
              <a:t>t</a:t>
            </a:r>
            <a:r>
              <a:rPr sz="3600" spc="-59" baseline="2275" dirty="0">
                <a:latin typeface="Calibri Light"/>
                <a:cs typeface="Calibri Light"/>
              </a:rPr>
              <a:t> </a:t>
            </a:r>
            <a:r>
              <a:rPr sz="3600" spc="-14" baseline="2275" dirty="0">
                <a:latin typeface="Calibri Light"/>
                <a:cs typeface="Calibri Light"/>
              </a:rPr>
              <a:t>i</a:t>
            </a:r>
            <a:r>
              <a:rPr sz="3600" spc="0" baseline="2275" dirty="0">
                <a:latin typeface="Calibri Light"/>
                <a:cs typeface="Calibri Light"/>
              </a:rPr>
              <a:t>s</a:t>
            </a:r>
            <a:endParaRPr sz="2400">
              <a:latin typeface="Calibri Light"/>
              <a:cs typeface="Calibri Light"/>
            </a:endParaRPr>
          </a:p>
          <a:p>
            <a:pPr marL="12700" marR="48477">
              <a:lnSpc>
                <a:spcPts val="2905"/>
              </a:lnSpc>
              <a:spcBef>
                <a:spcPts val="10"/>
              </a:spcBef>
            </a:pPr>
            <a:r>
              <a:rPr sz="3600" spc="-25" baseline="1137" dirty="0">
                <a:latin typeface="Calibri Light"/>
                <a:cs typeface="Calibri Light"/>
              </a:rPr>
              <a:t>a</a:t>
            </a:r>
            <a:r>
              <a:rPr sz="3600" spc="-19" baseline="1137" dirty="0">
                <a:latin typeface="Calibri Light"/>
                <a:cs typeface="Calibri Light"/>
              </a:rPr>
              <a:t>ct</a:t>
            </a:r>
            <a:r>
              <a:rPr sz="3600" spc="-25" baseline="1137" dirty="0">
                <a:latin typeface="Calibri Light"/>
                <a:cs typeface="Calibri Light"/>
              </a:rPr>
              <a:t>i</a:t>
            </a:r>
            <a:r>
              <a:rPr sz="3600" spc="-19" baseline="1137" dirty="0">
                <a:latin typeface="Calibri Light"/>
                <a:cs typeface="Calibri Light"/>
              </a:rPr>
              <a:t>v</a:t>
            </a:r>
            <a:r>
              <a:rPr sz="3600" spc="-25" baseline="1137" dirty="0">
                <a:latin typeface="Calibri Light"/>
                <a:cs typeface="Calibri Light"/>
              </a:rPr>
              <a:t>a</a:t>
            </a:r>
            <a:r>
              <a:rPr sz="3600" spc="-19" baseline="1137" dirty="0">
                <a:latin typeface="Calibri Light"/>
                <a:cs typeface="Calibri Light"/>
              </a:rPr>
              <a:t>t</a:t>
            </a:r>
            <a:r>
              <a:rPr sz="3600" spc="-25" baseline="1137" dirty="0">
                <a:latin typeface="Calibri Light"/>
                <a:cs typeface="Calibri Light"/>
              </a:rPr>
              <a:t>io</a:t>
            </a:r>
            <a:r>
              <a:rPr sz="3600" spc="0" baseline="1137" dirty="0">
                <a:latin typeface="Calibri Light"/>
                <a:cs typeface="Calibri Light"/>
              </a:rPr>
              <a:t>n</a:t>
            </a:r>
            <a:r>
              <a:rPr sz="3600" spc="-49" baseline="1137" dirty="0">
                <a:latin typeface="Calibri Light"/>
                <a:cs typeface="Calibri Light"/>
              </a:rPr>
              <a:t> </a:t>
            </a:r>
            <a:r>
              <a:rPr sz="3600" spc="-9" baseline="1137" dirty="0">
                <a:latin typeface="Calibri Light"/>
                <a:cs typeface="Calibri Light"/>
              </a:rPr>
              <a:t>fun</a:t>
            </a:r>
            <a:r>
              <a:rPr sz="3600" spc="-14" baseline="1137" dirty="0">
                <a:latin typeface="Calibri Light"/>
                <a:cs typeface="Calibri Light"/>
              </a:rPr>
              <a:t>c</a:t>
            </a:r>
            <a:r>
              <a:rPr sz="3600" spc="-9" baseline="1137" dirty="0">
                <a:latin typeface="Calibri Light"/>
                <a:cs typeface="Calibri Light"/>
              </a:rPr>
              <a:t>t</a:t>
            </a:r>
            <a:r>
              <a:rPr sz="3600" spc="-14" baseline="1137" dirty="0">
                <a:latin typeface="Calibri Light"/>
                <a:cs typeface="Calibri Light"/>
              </a:rPr>
              <a:t>io</a:t>
            </a:r>
            <a:r>
              <a:rPr sz="3600" spc="-9" baseline="1137" dirty="0">
                <a:latin typeface="Calibri Light"/>
                <a:cs typeface="Calibri Light"/>
              </a:rPr>
              <a:t>n</a:t>
            </a:r>
            <a:r>
              <a:rPr sz="3600" spc="0" baseline="1137" dirty="0">
                <a:latin typeface="Calibri Light"/>
                <a:cs typeface="Calibri Light"/>
              </a:rPr>
              <a:t>s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96844" y="328675"/>
            <a:ext cx="21459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 Light"/>
                <a:cs typeface="Calibri Light"/>
              </a:rPr>
              <a:t>a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08934" y="328675"/>
            <a:ext cx="124552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 Light"/>
                <a:cs typeface="Calibri Light"/>
              </a:rPr>
              <a:t>sequence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47946" y="328675"/>
            <a:ext cx="32054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 Light"/>
                <a:cs typeface="Calibri Light"/>
              </a:rPr>
              <a:t>of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61890" y="328675"/>
            <a:ext cx="152334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25" baseline="3413" dirty="0">
                <a:latin typeface="Calibri Light"/>
                <a:cs typeface="Calibri Light"/>
              </a:rPr>
              <a:t>C</a:t>
            </a:r>
            <a:r>
              <a:rPr sz="3600" spc="-29" baseline="3413" dirty="0">
                <a:latin typeface="Calibri Light"/>
                <a:cs typeface="Calibri Light"/>
              </a:rPr>
              <a:t>o</a:t>
            </a:r>
            <a:r>
              <a:rPr sz="3600" spc="-25" baseline="3413" dirty="0">
                <a:latin typeface="Calibri Light"/>
                <a:cs typeface="Calibri Light"/>
              </a:rPr>
              <a:t>nv</a:t>
            </a:r>
            <a:r>
              <a:rPr sz="3600" spc="-29" baseline="3413" dirty="0">
                <a:latin typeface="Calibri Light"/>
                <a:cs typeface="Calibri Light"/>
              </a:rPr>
              <a:t>o</a:t>
            </a:r>
            <a:r>
              <a:rPr sz="3600" spc="-25" baseline="3413" dirty="0">
                <a:latin typeface="Calibri Light"/>
                <a:cs typeface="Calibri Light"/>
              </a:rPr>
              <a:t>lu</a:t>
            </a:r>
            <a:r>
              <a:rPr sz="3600" spc="-19" baseline="3413" dirty="0">
                <a:latin typeface="Calibri Light"/>
                <a:cs typeface="Calibri Light"/>
              </a:rPr>
              <a:t>t</a:t>
            </a:r>
            <a:r>
              <a:rPr sz="3600" spc="-25" baseline="3413" dirty="0">
                <a:latin typeface="Calibri Light"/>
                <a:cs typeface="Calibri Light"/>
              </a:rPr>
              <a:t>i</a:t>
            </a:r>
            <a:r>
              <a:rPr sz="3600" spc="-29" baseline="3413" dirty="0">
                <a:latin typeface="Calibri Light"/>
                <a:cs typeface="Calibri Light"/>
              </a:rPr>
              <a:t>o</a:t>
            </a:r>
            <a:r>
              <a:rPr sz="3600" spc="0" baseline="3413" dirty="0">
                <a:latin typeface="Calibri Light"/>
                <a:cs typeface="Calibri Light"/>
              </a:rPr>
              <a:t>n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83223" y="328675"/>
            <a:ext cx="89701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34" baseline="3413" dirty="0">
                <a:latin typeface="Calibri Light"/>
                <a:cs typeface="Calibri Light"/>
              </a:rPr>
              <a:t>L</a:t>
            </a:r>
            <a:r>
              <a:rPr sz="3600" spc="-39" baseline="3413" dirty="0">
                <a:latin typeface="Calibri Light"/>
                <a:cs typeface="Calibri Light"/>
              </a:rPr>
              <a:t>ay</a:t>
            </a:r>
            <a:r>
              <a:rPr sz="3600" spc="-34" baseline="3413" dirty="0">
                <a:latin typeface="Calibri Light"/>
                <a:cs typeface="Calibri Light"/>
              </a:rPr>
              <a:t>er</a:t>
            </a:r>
            <a:r>
              <a:rPr sz="3600" spc="-39" baseline="3413" dirty="0">
                <a:latin typeface="Calibri Light"/>
                <a:cs typeface="Calibri Light"/>
              </a:rPr>
              <a:t>s</a:t>
            </a:r>
            <a:r>
              <a:rPr sz="3600" spc="0" baseline="3413" dirty="0">
                <a:latin typeface="Calibri Light"/>
                <a:cs typeface="Calibri Light"/>
              </a:rPr>
              <a:t>,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76286" y="328675"/>
            <a:ext cx="217435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25" baseline="3413" dirty="0">
                <a:latin typeface="Calibri Light"/>
                <a:cs typeface="Calibri Light"/>
              </a:rPr>
              <a:t>in</a:t>
            </a:r>
            <a:r>
              <a:rPr sz="3600" spc="-19" baseline="3413" dirty="0">
                <a:latin typeface="Calibri Light"/>
                <a:cs typeface="Calibri Light"/>
              </a:rPr>
              <a:t>te</a:t>
            </a:r>
            <a:r>
              <a:rPr sz="3600" spc="-25" baseline="3413" dirty="0">
                <a:latin typeface="Calibri Light"/>
                <a:cs typeface="Calibri Light"/>
              </a:rPr>
              <a:t>r</a:t>
            </a:r>
            <a:r>
              <a:rPr sz="3600" spc="-29" baseline="3413" dirty="0">
                <a:latin typeface="Calibri Light"/>
                <a:cs typeface="Calibri Light"/>
              </a:rPr>
              <a:t>s</a:t>
            </a:r>
            <a:r>
              <a:rPr sz="3600" spc="-25" baseline="3413" dirty="0">
                <a:latin typeface="Calibri Light"/>
                <a:cs typeface="Calibri Light"/>
              </a:rPr>
              <a:t>p</a:t>
            </a:r>
            <a:r>
              <a:rPr sz="3600" spc="-19" baseline="3413" dirty="0">
                <a:latin typeface="Calibri Light"/>
                <a:cs typeface="Calibri Light"/>
              </a:rPr>
              <a:t>e</a:t>
            </a:r>
            <a:r>
              <a:rPr sz="3600" spc="-25" baseline="3413" dirty="0">
                <a:latin typeface="Calibri Light"/>
                <a:cs typeface="Calibri Light"/>
              </a:rPr>
              <a:t>r</a:t>
            </a:r>
            <a:r>
              <a:rPr sz="3600" spc="-29" baseline="3413" dirty="0">
                <a:latin typeface="Calibri Light"/>
                <a:cs typeface="Calibri Light"/>
              </a:rPr>
              <a:t>s</a:t>
            </a:r>
            <a:r>
              <a:rPr sz="3600" spc="-19" baseline="3413" dirty="0">
                <a:latin typeface="Calibri Light"/>
                <a:cs typeface="Calibri Light"/>
              </a:rPr>
              <a:t>e</a:t>
            </a:r>
            <a:r>
              <a:rPr sz="3600" spc="0" baseline="3413" dirty="0">
                <a:latin typeface="Calibri Light"/>
                <a:cs typeface="Calibri Light"/>
              </a:rPr>
              <a:t>d</a:t>
            </a:r>
            <a:r>
              <a:rPr sz="3600" spc="-59" baseline="3413" dirty="0">
                <a:latin typeface="Calibri Light"/>
                <a:cs typeface="Calibri Light"/>
              </a:rPr>
              <a:t> </a:t>
            </a:r>
            <a:r>
              <a:rPr sz="3600" spc="-9" baseline="3413" dirty="0">
                <a:latin typeface="Calibri Light"/>
                <a:cs typeface="Calibri Light"/>
              </a:rPr>
              <a:t>w</a:t>
            </a:r>
            <a:r>
              <a:rPr sz="3600" spc="-14" baseline="3413" dirty="0">
                <a:latin typeface="Calibri Light"/>
                <a:cs typeface="Calibri Light"/>
              </a:rPr>
              <a:t>i</a:t>
            </a:r>
            <a:r>
              <a:rPr sz="3600" spc="-9" baseline="3413" dirty="0">
                <a:latin typeface="Calibri Light"/>
                <a:cs typeface="Calibri Light"/>
              </a:rPr>
              <a:t>t</a:t>
            </a:r>
            <a:r>
              <a:rPr sz="3600" spc="0" baseline="3413" dirty="0">
                <a:latin typeface="Calibri Light"/>
                <a:cs typeface="Calibri Light"/>
              </a:rPr>
              <a:t>h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40205" y="1930939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93386" y="1930939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29790" y="3339369"/>
            <a:ext cx="950112" cy="6959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CON</a:t>
            </a:r>
            <a:r>
              <a:rPr sz="2400" spc="-664" dirty="0">
                <a:latin typeface="Arial"/>
                <a:cs typeface="Arial"/>
              </a:rPr>
              <a:t>V</a:t>
            </a:r>
            <a:r>
              <a:rPr sz="2400" spc="0" dirty="0"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12700" marR="45719">
              <a:lnSpc>
                <a:spcPct val="95825"/>
              </a:lnSpc>
            </a:pPr>
            <a:r>
              <a:rPr sz="2400" spc="-14" dirty="0">
                <a:latin typeface="Arial"/>
                <a:cs typeface="Arial"/>
              </a:rPr>
              <a:t>ReL</a:t>
            </a:r>
            <a:r>
              <a:rPr sz="2400" spc="0" dirty="0">
                <a:latin typeface="Arial"/>
                <a:cs typeface="Arial"/>
              </a:rPr>
              <a:t>U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29790" y="4051077"/>
            <a:ext cx="57495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400" spc="-4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91460" y="4051077"/>
            <a:ext cx="2405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29790" y="4419885"/>
            <a:ext cx="880922" cy="7009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2400" spc="-2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400" spc="9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2400" spc="-9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  <a:p>
            <a:pPr marL="12700" marR="45719">
              <a:lnSpc>
                <a:spcPct val="95825"/>
              </a:lnSpc>
              <a:spcBef>
                <a:spcPts val="32"/>
              </a:spcBef>
            </a:pP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sz="2400" spc="-25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400" spc="-19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4379" y="4695482"/>
            <a:ext cx="40949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07484" y="4695482"/>
            <a:ext cx="40949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0096" y="5217318"/>
            <a:ext cx="24058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13150" y="5217318"/>
            <a:ext cx="24058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89020" y="2493264"/>
            <a:ext cx="283463" cy="2686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36220" y="2493264"/>
            <a:ext cx="283464" cy="2686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975104" y="3066796"/>
            <a:ext cx="124180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52"/>
          <p:cNvSpPr/>
          <p:nvPr/>
        </p:nvSpPr>
        <p:spPr>
          <a:xfrm>
            <a:off x="236220" y="2493264"/>
            <a:ext cx="284734" cy="2686304"/>
          </a:xfrm>
          <a:custGeom>
            <a:avLst/>
            <a:gdLst/>
            <a:ahLst/>
            <a:cxnLst/>
            <a:rect l="l" t="t" r="r" b="b"/>
            <a:pathLst>
              <a:path w="284734" h="2686304">
                <a:moveTo>
                  <a:pt x="0" y="2686304"/>
                </a:moveTo>
                <a:lnTo>
                  <a:pt x="284734" y="2686304"/>
                </a:lnTo>
                <a:lnTo>
                  <a:pt x="284734" y="0"/>
                </a:lnTo>
                <a:lnTo>
                  <a:pt x="0" y="0"/>
                </a:lnTo>
                <a:lnTo>
                  <a:pt x="0" y="2686304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9684" y="1501139"/>
            <a:ext cx="991869" cy="3677285"/>
          </a:xfrm>
          <a:custGeom>
            <a:avLst/>
            <a:gdLst/>
            <a:ahLst/>
            <a:cxnLst/>
            <a:rect l="l" t="t" r="r" b="b"/>
            <a:pathLst>
              <a:path w="991869" h="3677285">
                <a:moveTo>
                  <a:pt x="991869" y="0"/>
                </a:moveTo>
                <a:lnTo>
                  <a:pt x="0" y="990981"/>
                </a:lnTo>
                <a:lnTo>
                  <a:pt x="0" y="3677285"/>
                </a:lnTo>
                <a:lnTo>
                  <a:pt x="991869" y="2686304"/>
                </a:lnTo>
                <a:lnTo>
                  <a:pt x="991869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36220" y="1501139"/>
            <a:ext cx="1275080" cy="991870"/>
          </a:xfrm>
          <a:custGeom>
            <a:avLst/>
            <a:gdLst/>
            <a:ahLst/>
            <a:cxnLst/>
            <a:rect l="l" t="t" r="r" b="b"/>
            <a:pathLst>
              <a:path w="1275080" h="991870">
                <a:moveTo>
                  <a:pt x="1275080" y="0"/>
                </a:moveTo>
                <a:lnTo>
                  <a:pt x="990866" y="0"/>
                </a:lnTo>
                <a:lnTo>
                  <a:pt x="0" y="991870"/>
                </a:lnTo>
                <a:lnTo>
                  <a:pt x="284200" y="991870"/>
                </a:lnTo>
                <a:lnTo>
                  <a:pt x="1275080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36220" y="1501139"/>
            <a:ext cx="1275080" cy="3677285"/>
          </a:xfrm>
          <a:custGeom>
            <a:avLst/>
            <a:gdLst/>
            <a:ahLst/>
            <a:cxnLst/>
            <a:rect l="l" t="t" r="r" b="b"/>
            <a:pathLst>
              <a:path w="1275080" h="3677285">
                <a:moveTo>
                  <a:pt x="0" y="990981"/>
                </a:moveTo>
                <a:lnTo>
                  <a:pt x="990866" y="0"/>
                </a:lnTo>
                <a:lnTo>
                  <a:pt x="1275080" y="0"/>
                </a:lnTo>
                <a:lnTo>
                  <a:pt x="1275080" y="2686304"/>
                </a:lnTo>
                <a:lnTo>
                  <a:pt x="284200" y="3677285"/>
                </a:lnTo>
                <a:lnTo>
                  <a:pt x="0" y="3677285"/>
                </a:lnTo>
                <a:lnTo>
                  <a:pt x="0" y="990981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6220" y="1501139"/>
            <a:ext cx="1275080" cy="990981"/>
          </a:xfrm>
          <a:custGeom>
            <a:avLst/>
            <a:gdLst/>
            <a:ahLst/>
            <a:cxnLst/>
            <a:rect l="l" t="t" r="r" b="b"/>
            <a:pathLst>
              <a:path w="1275080" h="990981">
                <a:moveTo>
                  <a:pt x="0" y="990981"/>
                </a:moveTo>
                <a:lnTo>
                  <a:pt x="284200" y="990981"/>
                </a:lnTo>
                <a:lnTo>
                  <a:pt x="127508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9684" y="2493264"/>
            <a:ext cx="0" cy="2686304"/>
          </a:xfrm>
          <a:custGeom>
            <a:avLst/>
            <a:gdLst/>
            <a:ahLst/>
            <a:cxnLst/>
            <a:rect l="l" t="t" r="r" b="b"/>
            <a:pathLst>
              <a:path h="2686304">
                <a:moveTo>
                  <a:pt x="0" y="0"/>
                </a:moveTo>
                <a:lnTo>
                  <a:pt x="0" y="268630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75104" y="3206496"/>
            <a:ext cx="1241806" cy="0"/>
          </a:xfrm>
          <a:custGeom>
            <a:avLst/>
            <a:gdLst/>
            <a:ahLst/>
            <a:cxnLst/>
            <a:rect l="l" t="t" r="r" b="b"/>
            <a:pathLst>
              <a:path w="1241806">
                <a:moveTo>
                  <a:pt x="0" y="0"/>
                </a:moveTo>
                <a:lnTo>
                  <a:pt x="1241806" y="0"/>
                </a:lnTo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217164" y="3185160"/>
            <a:ext cx="56261" cy="42037"/>
          </a:xfrm>
          <a:custGeom>
            <a:avLst/>
            <a:gdLst/>
            <a:ahLst/>
            <a:cxnLst/>
            <a:rect l="l" t="t" r="r" b="b"/>
            <a:pathLst>
              <a:path w="56261" h="42037">
                <a:moveTo>
                  <a:pt x="0" y="0"/>
                </a:moveTo>
                <a:lnTo>
                  <a:pt x="0" y="42037"/>
                </a:lnTo>
                <a:lnTo>
                  <a:pt x="56261" y="21081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17164" y="3185160"/>
            <a:ext cx="56261" cy="42037"/>
          </a:xfrm>
          <a:custGeom>
            <a:avLst/>
            <a:gdLst/>
            <a:ahLst/>
            <a:cxnLst/>
            <a:rect l="l" t="t" r="r" b="b"/>
            <a:pathLst>
              <a:path w="56261" h="42037">
                <a:moveTo>
                  <a:pt x="0" y="42037"/>
                </a:moveTo>
                <a:lnTo>
                  <a:pt x="56261" y="21081"/>
                </a:lnTo>
                <a:lnTo>
                  <a:pt x="0" y="0"/>
                </a:lnTo>
                <a:lnTo>
                  <a:pt x="0" y="42037"/>
                </a:lnTo>
                <a:close/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89020" y="2493264"/>
            <a:ext cx="284734" cy="2686304"/>
          </a:xfrm>
          <a:custGeom>
            <a:avLst/>
            <a:gdLst/>
            <a:ahLst/>
            <a:cxnLst/>
            <a:rect l="l" t="t" r="r" b="b"/>
            <a:pathLst>
              <a:path w="284734" h="2686304">
                <a:moveTo>
                  <a:pt x="0" y="2686304"/>
                </a:moveTo>
                <a:lnTo>
                  <a:pt x="284734" y="2686304"/>
                </a:lnTo>
                <a:lnTo>
                  <a:pt x="284734" y="0"/>
                </a:lnTo>
                <a:lnTo>
                  <a:pt x="0" y="0"/>
                </a:lnTo>
                <a:lnTo>
                  <a:pt x="0" y="2686304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72484" y="1501139"/>
            <a:ext cx="991869" cy="3677285"/>
          </a:xfrm>
          <a:custGeom>
            <a:avLst/>
            <a:gdLst/>
            <a:ahLst/>
            <a:cxnLst/>
            <a:rect l="l" t="t" r="r" b="b"/>
            <a:pathLst>
              <a:path w="991869" h="3677285">
                <a:moveTo>
                  <a:pt x="991869" y="0"/>
                </a:moveTo>
                <a:lnTo>
                  <a:pt x="0" y="990981"/>
                </a:lnTo>
                <a:lnTo>
                  <a:pt x="0" y="3677285"/>
                </a:lnTo>
                <a:lnTo>
                  <a:pt x="991869" y="2686304"/>
                </a:lnTo>
                <a:lnTo>
                  <a:pt x="991869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89020" y="1501139"/>
            <a:ext cx="1275079" cy="991870"/>
          </a:xfrm>
          <a:custGeom>
            <a:avLst/>
            <a:gdLst/>
            <a:ahLst/>
            <a:cxnLst/>
            <a:rect l="l" t="t" r="r" b="b"/>
            <a:pathLst>
              <a:path w="1275079" h="991870">
                <a:moveTo>
                  <a:pt x="1275079" y="0"/>
                </a:moveTo>
                <a:lnTo>
                  <a:pt x="990853" y="0"/>
                </a:lnTo>
                <a:lnTo>
                  <a:pt x="0" y="991870"/>
                </a:lnTo>
                <a:lnTo>
                  <a:pt x="284225" y="991870"/>
                </a:lnTo>
                <a:lnTo>
                  <a:pt x="1275079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589020" y="1501139"/>
            <a:ext cx="1275079" cy="3677285"/>
          </a:xfrm>
          <a:custGeom>
            <a:avLst/>
            <a:gdLst/>
            <a:ahLst/>
            <a:cxnLst/>
            <a:rect l="l" t="t" r="r" b="b"/>
            <a:pathLst>
              <a:path w="1275079" h="3677285">
                <a:moveTo>
                  <a:pt x="0" y="990981"/>
                </a:moveTo>
                <a:lnTo>
                  <a:pt x="990853" y="0"/>
                </a:lnTo>
                <a:lnTo>
                  <a:pt x="1275079" y="0"/>
                </a:lnTo>
                <a:lnTo>
                  <a:pt x="1275079" y="2686304"/>
                </a:lnTo>
                <a:lnTo>
                  <a:pt x="284225" y="3677285"/>
                </a:lnTo>
                <a:lnTo>
                  <a:pt x="0" y="3677285"/>
                </a:lnTo>
                <a:lnTo>
                  <a:pt x="0" y="990981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89020" y="1501139"/>
            <a:ext cx="1275079" cy="990981"/>
          </a:xfrm>
          <a:custGeom>
            <a:avLst/>
            <a:gdLst/>
            <a:ahLst/>
            <a:cxnLst/>
            <a:rect l="l" t="t" r="r" b="b"/>
            <a:pathLst>
              <a:path w="1275079" h="990981">
                <a:moveTo>
                  <a:pt x="0" y="990981"/>
                </a:moveTo>
                <a:lnTo>
                  <a:pt x="284225" y="990981"/>
                </a:lnTo>
                <a:lnTo>
                  <a:pt x="127507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72484" y="2493264"/>
            <a:ext cx="0" cy="2686304"/>
          </a:xfrm>
          <a:custGeom>
            <a:avLst/>
            <a:gdLst/>
            <a:ahLst/>
            <a:cxnLst/>
            <a:rect l="l" t="t" r="r" b="b"/>
            <a:pathLst>
              <a:path h="2686304">
                <a:moveTo>
                  <a:pt x="0" y="0"/>
                </a:moveTo>
                <a:lnTo>
                  <a:pt x="0" y="268630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32704" y="3308604"/>
            <a:ext cx="1241805" cy="0"/>
          </a:xfrm>
          <a:custGeom>
            <a:avLst/>
            <a:gdLst/>
            <a:ahLst/>
            <a:cxnLst/>
            <a:rect l="l" t="t" r="r" b="b"/>
            <a:pathLst>
              <a:path w="1241805">
                <a:moveTo>
                  <a:pt x="0" y="0"/>
                </a:moveTo>
                <a:lnTo>
                  <a:pt x="1241805" y="0"/>
                </a:lnTo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74764" y="3287267"/>
            <a:ext cx="56260" cy="42037"/>
          </a:xfrm>
          <a:custGeom>
            <a:avLst/>
            <a:gdLst/>
            <a:ahLst/>
            <a:cxnLst/>
            <a:rect l="l" t="t" r="r" b="b"/>
            <a:pathLst>
              <a:path w="56260" h="42037">
                <a:moveTo>
                  <a:pt x="0" y="0"/>
                </a:moveTo>
                <a:lnTo>
                  <a:pt x="0" y="42037"/>
                </a:lnTo>
                <a:lnTo>
                  <a:pt x="56260" y="21082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74764" y="3287267"/>
            <a:ext cx="56260" cy="42037"/>
          </a:xfrm>
          <a:custGeom>
            <a:avLst/>
            <a:gdLst/>
            <a:ahLst/>
            <a:cxnLst/>
            <a:rect l="l" t="t" r="r" b="b"/>
            <a:pathLst>
              <a:path w="56260" h="42037">
                <a:moveTo>
                  <a:pt x="0" y="42037"/>
                </a:moveTo>
                <a:lnTo>
                  <a:pt x="56260" y="21082"/>
                </a:lnTo>
                <a:lnTo>
                  <a:pt x="0" y="0"/>
                </a:lnTo>
                <a:lnTo>
                  <a:pt x="0" y="42037"/>
                </a:lnTo>
                <a:close/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46620" y="2593848"/>
            <a:ext cx="284733" cy="2686304"/>
          </a:xfrm>
          <a:custGeom>
            <a:avLst/>
            <a:gdLst/>
            <a:ahLst/>
            <a:cxnLst/>
            <a:rect l="l" t="t" r="r" b="b"/>
            <a:pathLst>
              <a:path w="284733" h="2686304">
                <a:moveTo>
                  <a:pt x="0" y="2686304"/>
                </a:moveTo>
                <a:lnTo>
                  <a:pt x="284733" y="2686304"/>
                </a:lnTo>
                <a:lnTo>
                  <a:pt x="284733" y="0"/>
                </a:lnTo>
                <a:lnTo>
                  <a:pt x="0" y="0"/>
                </a:lnTo>
                <a:lnTo>
                  <a:pt x="0" y="26863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30083" y="1603248"/>
            <a:ext cx="991870" cy="3677285"/>
          </a:xfrm>
          <a:custGeom>
            <a:avLst/>
            <a:gdLst/>
            <a:ahLst/>
            <a:cxnLst/>
            <a:rect l="l" t="t" r="r" b="b"/>
            <a:pathLst>
              <a:path w="991870" h="3677285">
                <a:moveTo>
                  <a:pt x="991870" y="0"/>
                </a:moveTo>
                <a:lnTo>
                  <a:pt x="0" y="990980"/>
                </a:lnTo>
                <a:lnTo>
                  <a:pt x="0" y="3677285"/>
                </a:lnTo>
                <a:lnTo>
                  <a:pt x="991870" y="2686304"/>
                </a:lnTo>
                <a:lnTo>
                  <a:pt x="991870" y="0"/>
                </a:lnTo>
                <a:close/>
              </a:path>
            </a:pathLst>
          </a:custGeom>
          <a:solidFill>
            <a:srgbClr val="ACBAA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46620" y="1603248"/>
            <a:ext cx="1275079" cy="990346"/>
          </a:xfrm>
          <a:custGeom>
            <a:avLst/>
            <a:gdLst/>
            <a:ahLst/>
            <a:cxnLst/>
            <a:rect l="l" t="t" r="r" b="b"/>
            <a:pathLst>
              <a:path w="1275079" h="990346">
                <a:moveTo>
                  <a:pt x="1275079" y="0"/>
                </a:moveTo>
                <a:lnTo>
                  <a:pt x="990853" y="0"/>
                </a:lnTo>
                <a:lnTo>
                  <a:pt x="0" y="990346"/>
                </a:lnTo>
                <a:lnTo>
                  <a:pt x="284225" y="990346"/>
                </a:lnTo>
                <a:lnTo>
                  <a:pt x="1275079" y="0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46620" y="1603248"/>
            <a:ext cx="1275079" cy="3677285"/>
          </a:xfrm>
          <a:custGeom>
            <a:avLst/>
            <a:gdLst/>
            <a:ahLst/>
            <a:cxnLst/>
            <a:rect l="l" t="t" r="r" b="b"/>
            <a:pathLst>
              <a:path w="1275079" h="3677285">
                <a:moveTo>
                  <a:pt x="0" y="990980"/>
                </a:moveTo>
                <a:lnTo>
                  <a:pt x="990853" y="0"/>
                </a:lnTo>
                <a:lnTo>
                  <a:pt x="1275079" y="0"/>
                </a:lnTo>
                <a:lnTo>
                  <a:pt x="1275079" y="2686304"/>
                </a:lnTo>
                <a:lnTo>
                  <a:pt x="284225" y="3677285"/>
                </a:lnTo>
                <a:lnTo>
                  <a:pt x="0" y="3677285"/>
                </a:lnTo>
                <a:lnTo>
                  <a:pt x="0" y="99098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46620" y="1603248"/>
            <a:ext cx="1275079" cy="990980"/>
          </a:xfrm>
          <a:custGeom>
            <a:avLst/>
            <a:gdLst/>
            <a:ahLst/>
            <a:cxnLst/>
            <a:rect l="l" t="t" r="r" b="b"/>
            <a:pathLst>
              <a:path w="1275079" h="990980">
                <a:moveTo>
                  <a:pt x="0" y="990980"/>
                </a:moveTo>
                <a:lnTo>
                  <a:pt x="284225" y="990980"/>
                </a:lnTo>
                <a:lnTo>
                  <a:pt x="127507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30083" y="2593848"/>
            <a:ext cx="0" cy="2686304"/>
          </a:xfrm>
          <a:custGeom>
            <a:avLst/>
            <a:gdLst/>
            <a:ahLst/>
            <a:cxnLst/>
            <a:rect l="l" t="t" r="r" b="b"/>
            <a:pathLst>
              <a:path h="2686304">
                <a:moveTo>
                  <a:pt x="0" y="0"/>
                </a:moveTo>
                <a:lnTo>
                  <a:pt x="0" y="268630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087612" y="3308604"/>
            <a:ext cx="1240282" cy="0"/>
          </a:xfrm>
          <a:custGeom>
            <a:avLst/>
            <a:gdLst/>
            <a:ahLst/>
            <a:cxnLst/>
            <a:rect l="l" t="t" r="r" b="b"/>
            <a:pathLst>
              <a:path w="1240282">
                <a:moveTo>
                  <a:pt x="0" y="0"/>
                </a:moveTo>
                <a:lnTo>
                  <a:pt x="1240282" y="0"/>
                </a:lnTo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328148" y="3287267"/>
            <a:ext cx="57784" cy="42037"/>
          </a:xfrm>
          <a:custGeom>
            <a:avLst/>
            <a:gdLst/>
            <a:ahLst/>
            <a:cxnLst/>
            <a:rect l="l" t="t" r="r" b="b"/>
            <a:pathLst>
              <a:path w="57784" h="42037">
                <a:moveTo>
                  <a:pt x="0" y="0"/>
                </a:moveTo>
                <a:lnTo>
                  <a:pt x="0" y="42037"/>
                </a:lnTo>
                <a:lnTo>
                  <a:pt x="57784" y="21082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328148" y="3287267"/>
            <a:ext cx="57784" cy="42037"/>
          </a:xfrm>
          <a:custGeom>
            <a:avLst/>
            <a:gdLst/>
            <a:ahLst/>
            <a:cxnLst/>
            <a:rect l="l" t="t" r="r" b="b"/>
            <a:pathLst>
              <a:path w="57784" h="42037">
                <a:moveTo>
                  <a:pt x="0" y="42037"/>
                </a:moveTo>
                <a:lnTo>
                  <a:pt x="57784" y="21082"/>
                </a:lnTo>
                <a:lnTo>
                  <a:pt x="0" y="0"/>
                </a:lnTo>
                <a:lnTo>
                  <a:pt x="0" y="42037"/>
                </a:lnTo>
                <a:close/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08203" y="310292"/>
            <a:ext cx="2697510" cy="7173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90"/>
              </a:lnSpc>
              <a:spcBef>
                <a:spcPts val="134"/>
              </a:spcBef>
            </a:pPr>
            <a:r>
              <a:rPr sz="3600" b="1" spc="-14" baseline="2415" dirty="0">
                <a:latin typeface="Arial"/>
                <a:cs typeface="Arial"/>
              </a:rPr>
              <a:t>P</a:t>
            </a:r>
            <a:r>
              <a:rPr sz="3600" b="1" spc="0" baseline="2415" dirty="0">
                <a:latin typeface="Arial"/>
                <a:cs typeface="Arial"/>
              </a:rPr>
              <a:t>r</a:t>
            </a:r>
            <a:r>
              <a:rPr sz="3600" b="1" spc="-19" baseline="2415" dirty="0">
                <a:latin typeface="Arial"/>
                <a:cs typeface="Arial"/>
              </a:rPr>
              <a:t>e</a:t>
            </a:r>
            <a:r>
              <a:rPr sz="3600" b="1" spc="-9" baseline="2415" dirty="0">
                <a:latin typeface="Arial"/>
                <a:cs typeface="Arial"/>
              </a:rPr>
              <a:t>v</a:t>
            </a:r>
            <a:r>
              <a:rPr sz="3600" b="1" spc="0" baseline="2415" dirty="0">
                <a:latin typeface="Arial"/>
                <a:cs typeface="Arial"/>
              </a:rPr>
              <a:t>i</a:t>
            </a:r>
            <a:r>
              <a:rPr sz="3600" b="1" spc="-14" baseline="2415" dirty="0">
                <a:latin typeface="Arial"/>
                <a:cs typeface="Arial"/>
              </a:rPr>
              <a:t>e</a:t>
            </a:r>
            <a:r>
              <a:rPr sz="3600" b="1" spc="14" baseline="2415" dirty="0">
                <a:latin typeface="Arial"/>
                <a:cs typeface="Arial"/>
              </a:rPr>
              <a:t>w</a:t>
            </a:r>
            <a:r>
              <a:rPr sz="3600" b="1" spc="0" baseline="2415" dirty="0">
                <a:latin typeface="Arial"/>
                <a:cs typeface="Arial"/>
              </a:rPr>
              <a:t>:</a:t>
            </a:r>
            <a:r>
              <a:rPr sz="3600" b="1" spc="-34" baseline="2415" dirty="0">
                <a:latin typeface="Arial"/>
                <a:cs typeface="Arial"/>
              </a:rPr>
              <a:t> </a:t>
            </a:r>
            <a:r>
              <a:rPr sz="3600" spc="-9" baseline="2275" dirty="0">
                <a:latin typeface="Calibri Light"/>
                <a:cs typeface="Calibri Light"/>
              </a:rPr>
              <a:t>C</a:t>
            </a:r>
            <a:r>
              <a:rPr sz="3600" spc="-14" baseline="2275" dirty="0">
                <a:latin typeface="Calibri Light"/>
                <a:cs typeface="Calibri Light"/>
              </a:rPr>
              <a:t>o</a:t>
            </a:r>
            <a:r>
              <a:rPr sz="3600" spc="-9" baseline="2275" dirty="0">
                <a:latin typeface="Calibri Light"/>
                <a:cs typeface="Calibri Light"/>
              </a:rPr>
              <a:t>nv</a:t>
            </a:r>
            <a:r>
              <a:rPr sz="3600" spc="0" baseline="2275" dirty="0">
                <a:latin typeface="Calibri Light"/>
                <a:cs typeface="Calibri Light"/>
              </a:rPr>
              <a:t>N</a:t>
            </a:r>
            <a:r>
              <a:rPr sz="3600" spc="-19" baseline="2275" dirty="0">
                <a:latin typeface="Calibri Light"/>
                <a:cs typeface="Calibri Light"/>
              </a:rPr>
              <a:t>e</a:t>
            </a:r>
            <a:r>
              <a:rPr sz="3600" spc="0" baseline="2275" dirty="0">
                <a:latin typeface="Calibri Light"/>
                <a:cs typeface="Calibri Light"/>
              </a:rPr>
              <a:t>t</a:t>
            </a:r>
            <a:r>
              <a:rPr sz="3600" spc="-59" baseline="2275" dirty="0">
                <a:latin typeface="Calibri Light"/>
                <a:cs typeface="Calibri Light"/>
              </a:rPr>
              <a:t> </a:t>
            </a:r>
            <a:r>
              <a:rPr sz="3600" spc="-14" baseline="2275" dirty="0">
                <a:latin typeface="Calibri Light"/>
                <a:cs typeface="Calibri Light"/>
              </a:rPr>
              <a:t>i</a:t>
            </a:r>
            <a:r>
              <a:rPr sz="3600" spc="0" baseline="2275" dirty="0">
                <a:latin typeface="Calibri Light"/>
                <a:cs typeface="Calibri Light"/>
              </a:rPr>
              <a:t>s</a:t>
            </a:r>
            <a:endParaRPr sz="2400">
              <a:latin typeface="Calibri Light"/>
              <a:cs typeface="Calibri Light"/>
            </a:endParaRPr>
          </a:p>
          <a:p>
            <a:pPr marL="12700" marR="48477">
              <a:lnSpc>
                <a:spcPts val="2905"/>
              </a:lnSpc>
              <a:spcBef>
                <a:spcPts val="10"/>
              </a:spcBef>
            </a:pPr>
            <a:r>
              <a:rPr sz="3600" spc="-25" baseline="1137" dirty="0">
                <a:latin typeface="Calibri Light"/>
                <a:cs typeface="Calibri Light"/>
              </a:rPr>
              <a:t>a</a:t>
            </a:r>
            <a:r>
              <a:rPr sz="3600" spc="-19" baseline="1137" dirty="0">
                <a:latin typeface="Calibri Light"/>
                <a:cs typeface="Calibri Light"/>
              </a:rPr>
              <a:t>ct</a:t>
            </a:r>
            <a:r>
              <a:rPr sz="3600" spc="-25" baseline="1137" dirty="0">
                <a:latin typeface="Calibri Light"/>
                <a:cs typeface="Calibri Light"/>
              </a:rPr>
              <a:t>i</a:t>
            </a:r>
            <a:r>
              <a:rPr sz="3600" spc="-19" baseline="1137" dirty="0">
                <a:latin typeface="Calibri Light"/>
                <a:cs typeface="Calibri Light"/>
              </a:rPr>
              <a:t>v</a:t>
            </a:r>
            <a:r>
              <a:rPr sz="3600" spc="-25" baseline="1137" dirty="0">
                <a:latin typeface="Calibri Light"/>
                <a:cs typeface="Calibri Light"/>
              </a:rPr>
              <a:t>a</a:t>
            </a:r>
            <a:r>
              <a:rPr sz="3600" spc="-19" baseline="1137" dirty="0">
                <a:latin typeface="Calibri Light"/>
                <a:cs typeface="Calibri Light"/>
              </a:rPr>
              <a:t>t</a:t>
            </a:r>
            <a:r>
              <a:rPr sz="3600" spc="-25" baseline="1137" dirty="0">
                <a:latin typeface="Calibri Light"/>
                <a:cs typeface="Calibri Light"/>
              </a:rPr>
              <a:t>io</a:t>
            </a:r>
            <a:r>
              <a:rPr sz="3600" spc="0" baseline="1137" dirty="0">
                <a:latin typeface="Calibri Light"/>
                <a:cs typeface="Calibri Light"/>
              </a:rPr>
              <a:t>n</a:t>
            </a:r>
            <a:r>
              <a:rPr sz="3600" spc="-49" baseline="1137" dirty="0">
                <a:latin typeface="Calibri Light"/>
                <a:cs typeface="Calibri Light"/>
              </a:rPr>
              <a:t> </a:t>
            </a:r>
            <a:r>
              <a:rPr sz="3600" spc="-9" baseline="1137" dirty="0">
                <a:latin typeface="Calibri Light"/>
                <a:cs typeface="Calibri Light"/>
              </a:rPr>
              <a:t>fun</a:t>
            </a:r>
            <a:r>
              <a:rPr sz="3600" spc="-14" baseline="1137" dirty="0">
                <a:latin typeface="Calibri Light"/>
                <a:cs typeface="Calibri Light"/>
              </a:rPr>
              <a:t>c</a:t>
            </a:r>
            <a:r>
              <a:rPr sz="3600" spc="-9" baseline="1137" dirty="0">
                <a:latin typeface="Calibri Light"/>
                <a:cs typeface="Calibri Light"/>
              </a:rPr>
              <a:t>t</a:t>
            </a:r>
            <a:r>
              <a:rPr sz="3600" spc="-14" baseline="1137" dirty="0">
                <a:latin typeface="Calibri Light"/>
                <a:cs typeface="Calibri Light"/>
              </a:rPr>
              <a:t>io</a:t>
            </a:r>
            <a:r>
              <a:rPr sz="3600" spc="-9" baseline="1137" dirty="0">
                <a:latin typeface="Calibri Light"/>
                <a:cs typeface="Calibri Light"/>
              </a:rPr>
              <a:t>n</a:t>
            </a:r>
            <a:r>
              <a:rPr sz="3600" spc="0" baseline="1137" dirty="0">
                <a:latin typeface="Calibri Light"/>
                <a:cs typeface="Calibri Light"/>
              </a:rPr>
              <a:t>s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96844" y="328675"/>
            <a:ext cx="21459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 Light"/>
                <a:cs typeface="Calibri Light"/>
              </a:rPr>
              <a:t>a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08934" y="328675"/>
            <a:ext cx="124552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 Light"/>
                <a:cs typeface="Calibri Light"/>
              </a:rPr>
              <a:t>sequence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47946" y="328675"/>
            <a:ext cx="32054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 Light"/>
                <a:cs typeface="Calibri Light"/>
              </a:rPr>
              <a:t>of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61890" y="328675"/>
            <a:ext cx="152334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25" baseline="3413" dirty="0">
                <a:latin typeface="Calibri Light"/>
                <a:cs typeface="Calibri Light"/>
              </a:rPr>
              <a:t>C</a:t>
            </a:r>
            <a:r>
              <a:rPr sz="3600" spc="-29" baseline="3413" dirty="0">
                <a:latin typeface="Calibri Light"/>
                <a:cs typeface="Calibri Light"/>
              </a:rPr>
              <a:t>o</a:t>
            </a:r>
            <a:r>
              <a:rPr sz="3600" spc="-25" baseline="3413" dirty="0">
                <a:latin typeface="Calibri Light"/>
                <a:cs typeface="Calibri Light"/>
              </a:rPr>
              <a:t>nv</a:t>
            </a:r>
            <a:r>
              <a:rPr sz="3600" spc="-29" baseline="3413" dirty="0">
                <a:latin typeface="Calibri Light"/>
                <a:cs typeface="Calibri Light"/>
              </a:rPr>
              <a:t>o</a:t>
            </a:r>
            <a:r>
              <a:rPr sz="3600" spc="-25" baseline="3413" dirty="0">
                <a:latin typeface="Calibri Light"/>
                <a:cs typeface="Calibri Light"/>
              </a:rPr>
              <a:t>lu</a:t>
            </a:r>
            <a:r>
              <a:rPr sz="3600" spc="-19" baseline="3413" dirty="0">
                <a:latin typeface="Calibri Light"/>
                <a:cs typeface="Calibri Light"/>
              </a:rPr>
              <a:t>t</a:t>
            </a:r>
            <a:r>
              <a:rPr sz="3600" spc="-25" baseline="3413" dirty="0">
                <a:latin typeface="Calibri Light"/>
                <a:cs typeface="Calibri Light"/>
              </a:rPr>
              <a:t>i</a:t>
            </a:r>
            <a:r>
              <a:rPr sz="3600" spc="-29" baseline="3413" dirty="0">
                <a:latin typeface="Calibri Light"/>
                <a:cs typeface="Calibri Light"/>
              </a:rPr>
              <a:t>o</a:t>
            </a:r>
            <a:r>
              <a:rPr sz="3600" spc="0" baseline="3413" dirty="0">
                <a:latin typeface="Calibri Light"/>
                <a:cs typeface="Calibri Light"/>
              </a:rPr>
              <a:t>n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83223" y="328675"/>
            <a:ext cx="89701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34" baseline="3413" dirty="0">
                <a:latin typeface="Calibri Light"/>
                <a:cs typeface="Calibri Light"/>
              </a:rPr>
              <a:t>L</a:t>
            </a:r>
            <a:r>
              <a:rPr sz="3600" spc="-39" baseline="3413" dirty="0">
                <a:latin typeface="Calibri Light"/>
                <a:cs typeface="Calibri Light"/>
              </a:rPr>
              <a:t>ay</a:t>
            </a:r>
            <a:r>
              <a:rPr sz="3600" spc="-34" baseline="3413" dirty="0">
                <a:latin typeface="Calibri Light"/>
                <a:cs typeface="Calibri Light"/>
              </a:rPr>
              <a:t>er</a:t>
            </a:r>
            <a:r>
              <a:rPr sz="3600" spc="-39" baseline="3413" dirty="0">
                <a:latin typeface="Calibri Light"/>
                <a:cs typeface="Calibri Light"/>
              </a:rPr>
              <a:t>s</a:t>
            </a:r>
            <a:r>
              <a:rPr sz="3600" spc="0" baseline="3413" dirty="0">
                <a:latin typeface="Calibri Light"/>
                <a:cs typeface="Calibri Light"/>
              </a:rPr>
              <a:t>,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76286" y="328675"/>
            <a:ext cx="217435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25" baseline="3413" dirty="0">
                <a:latin typeface="Calibri Light"/>
                <a:cs typeface="Calibri Light"/>
              </a:rPr>
              <a:t>in</a:t>
            </a:r>
            <a:r>
              <a:rPr sz="3600" spc="-19" baseline="3413" dirty="0">
                <a:latin typeface="Calibri Light"/>
                <a:cs typeface="Calibri Light"/>
              </a:rPr>
              <a:t>te</a:t>
            </a:r>
            <a:r>
              <a:rPr sz="3600" spc="-25" baseline="3413" dirty="0">
                <a:latin typeface="Calibri Light"/>
                <a:cs typeface="Calibri Light"/>
              </a:rPr>
              <a:t>r</a:t>
            </a:r>
            <a:r>
              <a:rPr sz="3600" spc="-29" baseline="3413" dirty="0">
                <a:latin typeface="Calibri Light"/>
                <a:cs typeface="Calibri Light"/>
              </a:rPr>
              <a:t>s</a:t>
            </a:r>
            <a:r>
              <a:rPr sz="3600" spc="-25" baseline="3413" dirty="0">
                <a:latin typeface="Calibri Light"/>
                <a:cs typeface="Calibri Light"/>
              </a:rPr>
              <a:t>p</a:t>
            </a:r>
            <a:r>
              <a:rPr sz="3600" spc="-19" baseline="3413" dirty="0">
                <a:latin typeface="Calibri Light"/>
                <a:cs typeface="Calibri Light"/>
              </a:rPr>
              <a:t>e</a:t>
            </a:r>
            <a:r>
              <a:rPr sz="3600" spc="-25" baseline="3413" dirty="0">
                <a:latin typeface="Calibri Light"/>
                <a:cs typeface="Calibri Light"/>
              </a:rPr>
              <a:t>r</a:t>
            </a:r>
            <a:r>
              <a:rPr sz="3600" spc="-29" baseline="3413" dirty="0">
                <a:latin typeface="Calibri Light"/>
                <a:cs typeface="Calibri Light"/>
              </a:rPr>
              <a:t>s</a:t>
            </a:r>
            <a:r>
              <a:rPr sz="3600" spc="-19" baseline="3413" dirty="0">
                <a:latin typeface="Calibri Light"/>
                <a:cs typeface="Calibri Light"/>
              </a:rPr>
              <a:t>e</a:t>
            </a:r>
            <a:r>
              <a:rPr sz="3600" spc="0" baseline="3413" dirty="0">
                <a:latin typeface="Calibri Light"/>
                <a:cs typeface="Calibri Light"/>
              </a:rPr>
              <a:t>d</a:t>
            </a:r>
            <a:r>
              <a:rPr sz="3600" spc="-59" baseline="3413" dirty="0">
                <a:latin typeface="Calibri Light"/>
                <a:cs typeface="Calibri Light"/>
              </a:rPr>
              <a:t> </a:t>
            </a:r>
            <a:r>
              <a:rPr sz="3600" spc="-9" baseline="3413" dirty="0">
                <a:latin typeface="Calibri Light"/>
                <a:cs typeface="Calibri Light"/>
              </a:rPr>
              <a:t>w</a:t>
            </a:r>
            <a:r>
              <a:rPr sz="3600" spc="-14" baseline="3413" dirty="0">
                <a:latin typeface="Calibri Light"/>
                <a:cs typeface="Calibri Light"/>
              </a:rPr>
              <a:t>i</a:t>
            </a:r>
            <a:r>
              <a:rPr sz="3600" spc="-9" baseline="3413" dirty="0">
                <a:latin typeface="Calibri Light"/>
                <a:cs typeface="Calibri Light"/>
              </a:rPr>
              <a:t>t</a:t>
            </a:r>
            <a:r>
              <a:rPr sz="3600" spc="0" baseline="3413" dirty="0">
                <a:latin typeface="Calibri Light"/>
                <a:cs typeface="Calibri Light"/>
              </a:rPr>
              <a:t>h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40205" y="1930939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93386" y="1930939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51494" y="2034571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24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64977" y="3121374"/>
            <a:ext cx="606464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….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29790" y="3339369"/>
            <a:ext cx="950112" cy="6959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CON</a:t>
            </a:r>
            <a:r>
              <a:rPr sz="2400" spc="-664" dirty="0">
                <a:latin typeface="Arial"/>
                <a:cs typeface="Arial"/>
              </a:rPr>
              <a:t>V</a:t>
            </a:r>
            <a:r>
              <a:rPr sz="2400" spc="0" dirty="0"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12700" marR="45719">
              <a:lnSpc>
                <a:spcPct val="95825"/>
              </a:lnSpc>
            </a:pPr>
            <a:r>
              <a:rPr sz="2400" spc="-14" dirty="0">
                <a:latin typeface="Arial"/>
                <a:cs typeface="Arial"/>
              </a:rPr>
              <a:t>ReL</a:t>
            </a:r>
            <a:r>
              <a:rPr sz="2400" spc="0" dirty="0">
                <a:latin typeface="Arial"/>
                <a:cs typeface="Arial"/>
              </a:rPr>
              <a:t>U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87898" y="3416839"/>
            <a:ext cx="980033" cy="18194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175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CON</a:t>
            </a:r>
            <a:r>
              <a:rPr sz="2400" spc="-664" dirty="0">
                <a:latin typeface="Arial"/>
                <a:cs typeface="Arial"/>
              </a:rPr>
              <a:t>V</a:t>
            </a:r>
            <a:r>
              <a:rPr sz="2400" spc="0" dirty="0"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12700" marR="45720">
              <a:lnSpc>
                <a:spcPct val="95825"/>
              </a:lnSpc>
              <a:spcBef>
                <a:spcPts val="17"/>
              </a:spcBef>
            </a:pPr>
            <a:r>
              <a:rPr sz="2400" spc="-19" dirty="0">
                <a:latin typeface="Arial"/>
                <a:cs typeface="Arial"/>
              </a:rPr>
              <a:t>R</a:t>
            </a:r>
            <a:r>
              <a:rPr sz="2400" spc="-14" dirty="0">
                <a:latin typeface="Arial"/>
                <a:cs typeface="Arial"/>
              </a:rPr>
              <a:t>eL</a:t>
            </a:r>
            <a:r>
              <a:rPr sz="2400" spc="0" dirty="0">
                <a:latin typeface="Arial"/>
                <a:cs typeface="Arial"/>
              </a:rPr>
              <a:t>U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300"/>
              </a:spcBef>
            </a:pPr>
            <a:r>
              <a:rPr sz="2400" spc="0" dirty="0">
                <a:solidFill>
                  <a:srgbClr val="37761C"/>
                </a:solidFill>
                <a:latin typeface="Arial"/>
                <a:cs typeface="Arial"/>
              </a:rPr>
              <a:t>e</a:t>
            </a:r>
            <a:r>
              <a:rPr sz="2400" spc="-4" dirty="0">
                <a:solidFill>
                  <a:srgbClr val="37761C"/>
                </a:solidFill>
                <a:latin typeface="Arial"/>
                <a:cs typeface="Arial"/>
              </a:rPr>
              <a:t>.</a:t>
            </a:r>
            <a:r>
              <a:rPr sz="2400" spc="0" dirty="0">
                <a:solidFill>
                  <a:srgbClr val="37761C"/>
                </a:solidFill>
                <a:latin typeface="Arial"/>
                <a:cs typeface="Arial"/>
              </a:rPr>
              <a:t>g.</a:t>
            </a:r>
            <a:r>
              <a:rPr sz="2400" spc="-169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37761C"/>
                </a:solidFill>
                <a:latin typeface="Arial"/>
                <a:cs typeface="Arial"/>
              </a:rPr>
              <a:t>10</a:t>
            </a:r>
            <a:endParaRPr sz="2400">
              <a:latin typeface="Arial"/>
              <a:cs typeface="Arial"/>
            </a:endParaRPr>
          </a:p>
          <a:p>
            <a:pPr marL="12700" marR="45720">
              <a:lnSpc>
                <a:spcPct val="95825"/>
              </a:lnSpc>
              <a:spcBef>
                <a:spcPts val="120"/>
              </a:spcBef>
            </a:pPr>
            <a:r>
              <a:rPr sz="2400" spc="-14" dirty="0">
                <a:solidFill>
                  <a:srgbClr val="37761C"/>
                </a:solidFill>
                <a:latin typeface="Arial"/>
                <a:cs typeface="Arial"/>
              </a:rPr>
              <a:t>5</a:t>
            </a:r>
            <a:r>
              <a:rPr sz="2400" spc="-25" dirty="0">
                <a:solidFill>
                  <a:srgbClr val="37761C"/>
                </a:solidFill>
                <a:latin typeface="Arial"/>
                <a:cs typeface="Arial"/>
              </a:rPr>
              <a:t>x</a:t>
            </a:r>
            <a:r>
              <a:rPr sz="2400" spc="-14" dirty="0">
                <a:solidFill>
                  <a:srgbClr val="37761C"/>
                </a:solidFill>
                <a:latin typeface="Arial"/>
                <a:cs typeface="Arial"/>
              </a:rPr>
              <a:t>5</a:t>
            </a:r>
            <a:r>
              <a:rPr sz="2400" spc="-25" dirty="0">
                <a:solidFill>
                  <a:srgbClr val="37761C"/>
                </a:solidFill>
                <a:latin typeface="Arial"/>
                <a:cs typeface="Arial"/>
              </a:rPr>
              <a:t>x</a:t>
            </a:r>
            <a:r>
              <a:rPr sz="2400" b="1" spc="0" dirty="0">
                <a:solidFill>
                  <a:srgbClr val="37761C"/>
                </a:solidFill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  <a:p>
            <a:pPr marL="12700" marR="45720">
              <a:lnSpc>
                <a:spcPct val="95825"/>
              </a:lnSpc>
              <a:spcBef>
                <a:spcPts val="120"/>
              </a:spcBef>
            </a:pPr>
            <a:r>
              <a:rPr sz="2400" spc="0" dirty="0">
                <a:solidFill>
                  <a:srgbClr val="37761C"/>
                </a:solidFill>
                <a:latin typeface="Arial"/>
                <a:cs typeface="Arial"/>
              </a:rPr>
              <a:t>f</a:t>
            </a:r>
            <a:r>
              <a:rPr sz="2400" spc="-25" dirty="0">
                <a:solidFill>
                  <a:srgbClr val="37761C"/>
                </a:solidFill>
                <a:latin typeface="Arial"/>
                <a:cs typeface="Arial"/>
              </a:rPr>
              <a:t>i</a:t>
            </a:r>
            <a:r>
              <a:rPr sz="2400" spc="-14" dirty="0">
                <a:solidFill>
                  <a:srgbClr val="37761C"/>
                </a:solidFill>
                <a:latin typeface="Arial"/>
                <a:cs typeface="Arial"/>
              </a:rPr>
              <a:t>l</a:t>
            </a:r>
            <a:r>
              <a:rPr sz="2400" spc="0" dirty="0">
                <a:solidFill>
                  <a:srgbClr val="37761C"/>
                </a:solidFill>
                <a:latin typeface="Arial"/>
                <a:cs typeface="Arial"/>
              </a:rPr>
              <a:t>t</a:t>
            </a:r>
            <a:r>
              <a:rPr sz="2400" spc="-19" dirty="0">
                <a:solidFill>
                  <a:srgbClr val="37761C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37761C"/>
                </a:solidFill>
                <a:latin typeface="Arial"/>
                <a:cs typeface="Arial"/>
              </a:rPr>
              <a:t>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42552" y="3416839"/>
            <a:ext cx="950112" cy="6990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CON</a:t>
            </a:r>
            <a:r>
              <a:rPr sz="2400" spc="-664" dirty="0">
                <a:latin typeface="Arial"/>
                <a:cs typeface="Arial"/>
              </a:rPr>
              <a:t>V</a:t>
            </a:r>
            <a:r>
              <a:rPr sz="2400" spc="0" dirty="0"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12700" marR="45720">
              <a:lnSpc>
                <a:spcPct val="95825"/>
              </a:lnSpc>
              <a:spcBef>
                <a:spcPts val="17"/>
              </a:spcBef>
            </a:pPr>
            <a:r>
              <a:rPr sz="2400" spc="-19" dirty="0">
                <a:latin typeface="Arial"/>
                <a:cs typeface="Arial"/>
              </a:rPr>
              <a:t>R</a:t>
            </a:r>
            <a:r>
              <a:rPr sz="2400" spc="-14" dirty="0">
                <a:latin typeface="Arial"/>
                <a:cs typeface="Arial"/>
              </a:rPr>
              <a:t>eL</a:t>
            </a:r>
            <a:r>
              <a:rPr sz="2400" spc="0" dirty="0">
                <a:latin typeface="Arial"/>
                <a:cs typeface="Arial"/>
              </a:rPr>
              <a:t>U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29790" y="4051077"/>
            <a:ext cx="57495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400" spc="-4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91460" y="4051077"/>
            <a:ext cx="2405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29790" y="4419885"/>
            <a:ext cx="880922" cy="7009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2400" spc="-2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400" spc="9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2400" spc="-9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  <a:p>
            <a:pPr marL="12700" marR="45719">
              <a:lnSpc>
                <a:spcPct val="95825"/>
              </a:lnSpc>
              <a:spcBef>
                <a:spcPts val="32"/>
              </a:spcBef>
            </a:pP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sz="2400" spc="-25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400" spc="-19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4379" y="4695482"/>
            <a:ext cx="40949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7484" y="4695482"/>
            <a:ext cx="40949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65719" y="4796694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24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096" y="5217318"/>
            <a:ext cx="24058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13150" y="5217318"/>
            <a:ext cx="24058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69658" y="5320950"/>
            <a:ext cx="40944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10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6620" y="2593848"/>
            <a:ext cx="283463" cy="2686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3589020" y="2493264"/>
            <a:ext cx="283463" cy="2686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36220" y="2493264"/>
            <a:ext cx="283464" cy="2686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975104" y="3066796"/>
            <a:ext cx="124180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5632704" y="3168904"/>
            <a:ext cx="124180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9087612" y="3168904"/>
            <a:ext cx="124028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/>
          <p:nvPr/>
        </p:nvSpPr>
        <p:spPr>
          <a:xfrm>
            <a:off x="2526792" y="1149096"/>
            <a:ext cx="6745224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43366" y="2590038"/>
            <a:ext cx="715899" cy="804163"/>
          </a:xfrm>
          <a:custGeom>
            <a:avLst/>
            <a:gdLst/>
            <a:ahLst/>
            <a:cxnLst/>
            <a:rect l="l" t="t" r="r" b="b"/>
            <a:pathLst>
              <a:path w="715899" h="804163">
                <a:moveTo>
                  <a:pt x="0" y="0"/>
                </a:moveTo>
                <a:lnTo>
                  <a:pt x="715899" y="80416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64986" y="2526029"/>
            <a:ext cx="825627" cy="866775"/>
          </a:xfrm>
          <a:custGeom>
            <a:avLst/>
            <a:gdLst/>
            <a:ahLst/>
            <a:cxnLst/>
            <a:rect l="l" t="t" r="r" b="b"/>
            <a:pathLst>
              <a:path w="825626" h="866775">
                <a:moveTo>
                  <a:pt x="825627" y="0"/>
                </a:moveTo>
                <a:lnTo>
                  <a:pt x="0" y="866775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64224" y="3375660"/>
            <a:ext cx="2994660" cy="1441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73540" y="1367066"/>
            <a:ext cx="531355" cy="1237322"/>
          </a:xfrm>
          <a:custGeom>
            <a:avLst/>
            <a:gdLst/>
            <a:ahLst/>
            <a:cxnLst/>
            <a:rect l="l" t="t" r="r" b="b"/>
            <a:pathLst>
              <a:path w="531355" h="1237322">
                <a:moveTo>
                  <a:pt x="0" y="1237322"/>
                </a:moveTo>
                <a:lnTo>
                  <a:pt x="531355" y="1237322"/>
                </a:lnTo>
                <a:lnTo>
                  <a:pt x="531355" y="0"/>
                </a:lnTo>
                <a:lnTo>
                  <a:pt x="0" y="0"/>
                </a:lnTo>
                <a:lnTo>
                  <a:pt x="0" y="12373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412224" y="1618488"/>
            <a:ext cx="152400" cy="173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274302" y="1367789"/>
            <a:ext cx="531876" cy="1237488"/>
          </a:xfrm>
          <a:custGeom>
            <a:avLst/>
            <a:gdLst/>
            <a:ahLst/>
            <a:cxnLst/>
            <a:rect l="l" t="t" r="r" b="b"/>
            <a:pathLst>
              <a:path w="531876" h="1237488">
                <a:moveTo>
                  <a:pt x="0" y="1237488"/>
                </a:moveTo>
                <a:lnTo>
                  <a:pt x="531876" y="1237488"/>
                </a:lnTo>
                <a:lnTo>
                  <a:pt x="531876" y="0"/>
                </a:lnTo>
                <a:lnTo>
                  <a:pt x="0" y="0"/>
                </a:lnTo>
                <a:lnTo>
                  <a:pt x="0" y="1237488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890760" y="2171700"/>
            <a:ext cx="749554" cy="1040764"/>
          </a:xfrm>
          <a:custGeom>
            <a:avLst/>
            <a:gdLst/>
            <a:ahLst/>
            <a:cxnLst/>
            <a:rect l="l" t="t" r="r" b="b"/>
            <a:pathLst>
              <a:path w="749554" h="1040764">
                <a:moveTo>
                  <a:pt x="31115" y="0"/>
                </a:moveTo>
                <a:lnTo>
                  <a:pt x="0" y="21971"/>
                </a:lnTo>
                <a:lnTo>
                  <a:pt x="718439" y="1040764"/>
                </a:lnTo>
                <a:lnTo>
                  <a:pt x="749554" y="1018921"/>
                </a:lnTo>
                <a:lnTo>
                  <a:pt x="31115" y="0"/>
                </a:lnTo>
                <a:close/>
              </a:path>
            </a:pathLst>
          </a:custGeom>
          <a:solidFill>
            <a:srgbClr val="97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840468" y="2089403"/>
            <a:ext cx="112522" cy="126237"/>
          </a:xfrm>
          <a:custGeom>
            <a:avLst/>
            <a:gdLst/>
            <a:ahLst/>
            <a:cxnLst/>
            <a:rect l="l" t="t" r="r" b="b"/>
            <a:pathLst>
              <a:path w="112522" h="126237">
                <a:moveTo>
                  <a:pt x="103377" y="66801"/>
                </a:moveTo>
                <a:lnTo>
                  <a:pt x="112522" y="60451"/>
                </a:lnTo>
                <a:lnTo>
                  <a:pt x="0" y="0"/>
                </a:lnTo>
                <a:lnTo>
                  <a:pt x="19176" y="126237"/>
                </a:lnTo>
                <a:lnTo>
                  <a:pt x="50291" y="104267"/>
                </a:lnTo>
                <a:lnTo>
                  <a:pt x="39242" y="88773"/>
                </a:lnTo>
                <a:lnTo>
                  <a:pt x="70357" y="66801"/>
                </a:lnTo>
                <a:lnTo>
                  <a:pt x="103377" y="66801"/>
                </a:lnTo>
                <a:close/>
              </a:path>
            </a:pathLst>
          </a:custGeom>
          <a:solidFill>
            <a:srgbClr val="97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879711" y="2156205"/>
            <a:ext cx="42164" cy="37465"/>
          </a:xfrm>
          <a:custGeom>
            <a:avLst/>
            <a:gdLst/>
            <a:ahLst/>
            <a:cxnLst/>
            <a:rect l="l" t="t" r="r" b="b"/>
            <a:pathLst>
              <a:path w="42164" h="37465">
                <a:moveTo>
                  <a:pt x="31115" y="0"/>
                </a:moveTo>
                <a:lnTo>
                  <a:pt x="0" y="21971"/>
                </a:lnTo>
                <a:lnTo>
                  <a:pt x="11049" y="37465"/>
                </a:lnTo>
                <a:lnTo>
                  <a:pt x="42164" y="15494"/>
                </a:lnTo>
                <a:lnTo>
                  <a:pt x="31115" y="0"/>
                </a:lnTo>
                <a:close/>
              </a:path>
            </a:pathLst>
          </a:custGeom>
          <a:solidFill>
            <a:srgbClr val="97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10826" y="2156205"/>
            <a:ext cx="33020" cy="15494"/>
          </a:xfrm>
          <a:custGeom>
            <a:avLst/>
            <a:gdLst/>
            <a:ahLst/>
            <a:cxnLst/>
            <a:rect l="l" t="t" r="r" b="b"/>
            <a:pathLst>
              <a:path w="33020" h="15494">
                <a:moveTo>
                  <a:pt x="33020" y="0"/>
                </a:moveTo>
                <a:lnTo>
                  <a:pt x="0" y="0"/>
                </a:lnTo>
                <a:lnTo>
                  <a:pt x="11049" y="15494"/>
                </a:lnTo>
                <a:lnTo>
                  <a:pt x="33020" y="0"/>
                </a:lnTo>
                <a:close/>
              </a:path>
            </a:pathLst>
          </a:custGeom>
          <a:solidFill>
            <a:srgbClr val="97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605772" y="3811524"/>
            <a:ext cx="152400" cy="1722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467850" y="3559302"/>
            <a:ext cx="531876" cy="1239012"/>
          </a:xfrm>
          <a:custGeom>
            <a:avLst/>
            <a:gdLst/>
            <a:ahLst/>
            <a:cxnLst/>
            <a:rect l="l" t="t" r="r" b="b"/>
            <a:pathLst>
              <a:path w="531876" h="1239012">
                <a:moveTo>
                  <a:pt x="0" y="1239012"/>
                </a:moveTo>
                <a:lnTo>
                  <a:pt x="531876" y="1239012"/>
                </a:lnTo>
                <a:lnTo>
                  <a:pt x="531876" y="0"/>
                </a:lnTo>
                <a:lnTo>
                  <a:pt x="0" y="0"/>
                </a:lnTo>
                <a:lnTo>
                  <a:pt x="0" y="123901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390507" y="4056888"/>
            <a:ext cx="57150" cy="76200"/>
          </a:xfrm>
          <a:custGeom>
            <a:avLst/>
            <a:gdLst/>
            <a:ahLst/>
            <a:cxnLst/>
            <a:rect l="l" t="t" r="r" b="b"/>
            <a:pathLst>
              <a:path w="57150" h="76200">
                <a:moveTo>
                  <a:pt x="0" y="0"/>
                </a:moveTo>
                <a:lnTo>
                  <a:pt x="0" y="76200"/>
                </a:lnTo>
                <a:lnTo>
                  <a:pt x="57150" y="47625"/>
                </a:lnTo>
                <a:lnTo>
                  <a:pt x="12700" y="47625"/>
                </a:lnTo>
                <a:lnTo>
                  <a:pt x="12700" y="28575"/>
                </a:lnTo>
                <a:lnTo>
                  <a:pt x="57150" y="285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80576" y="4094988"/>
            <a:ext cx="209956" cy="0"/>
          </a:xfrm>
          <a:custGeom>
            <a:avLst/>
            <a:gdLst/>
            <a:ahLst/>
            <a:cxnLst/>
            <a:rect l="l" t="t" r="r" b="b"/>
            <a:pathLst>
              <a:path w="209956">
                <a:moveTo>
                  <a:pt x="0" y="0"/>
                </a:moveTo>
                <a:lnTo>
                  <a:pt x="209956" y="0"/>
                </a:lnTo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403207" y="4085463"/>
            <a:ext cx="63500" cy="19050"/>
          </a:xfrm>
          <a:custGeom>
            <a:avLst/>
            <a:gdLst/>
            <a:ahLst/>
            <a:cxnLst/>
            <a:rect l="l" t="t" r="r" b="b"/>
            <a:pathLst>
              <a:path w="63500" h="19050">
                <a:moveTo>
                  <a:pt x="44450" y="0"/>
                </a:moveTo>
                <a:lnTo>
                  <a:pt x="0" y="0"/>
                </a:lnTo>
                <a:lnTo>
                  <a:pt x="0" y="19050"/>
                </a:lnTo>
                <a:lnTo>
                  <a:pt x="44450" y="19050"/>
                </a:lnTo>
                <a:lnTo>
                  <a:pt x="63500" y="9525"/>
                </a:lnTo>
                <a:lnTo>
                  <a:pt x="44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51420" y="5705856"/>
            <a:ext cx="172211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71894" y="5212842"/>
            <a:ext cx="1505711" cy="1237488"/>
          </a:xfrm>
          <a:custGeom>
            <a:avLst/>
            <a:gdLst/>
            <a:ahLst/>
            <a:cxnLst/>
            <a:rect l="l" t="t" r="r" b="b"/>
            <a:pathLst>
              <a:path w="1505711" h="1237488">
                <a:moveTo>
                  <a:pt x="0" y="1237487"/>
                </a:moveTo>
                <a:lnTo>
                  <a:pt x="1505711" y="1237487"/>
                </a:lnTo>
                <a:lnTo>
                  <a:pt x="1505711" y="0"/>
                </a:lnTo>
                <a:lnTo>
                  <a:pt x="0" y="0"/>
                </a:lnTo>
                <a:lnTo>
                  <a:pt x="0" y="123748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05772" y="5481828"/>
            <a:ext cx="152400" cy="172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467850" y="5231130"/>
            <a:ext cx="531876" cy="1237488"/>
          </a:xfrm>
          <a:custGeom>
            <a:avLst/>
            <a:gdLst/>
            <a:ahLst/>
            <a:cxnLst/>
            <a:rect l="l" t="t" r="r" b="b"/>
            <a:pathLst>
              <a:path w="531876" h="1237488">
                <a:moveTo>
                  <a:pt x="0" y="1237488"/>
                </a:moveTo>
                <a:lnTo>
                  <a:pt x="531876" y="1237488"/>
                </a:lnTo>
                <a:lnTo>
                  <a:pt x="531876" y="0"/>
                </a:lnTo>
                <a:lnTo>
                  <a:pt x="0" y="0"/>
                </a:lnTo>
                <a:lnTo>
                  <a:pt x="0" y="1237488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390888" y="5858637"/>
            <a:ext cx="57150" cy="28575"/>
          </a:xfrm>
          <a:custGeom>
            <a:avLst/>
            <a:gdLst/>
            <a:ahLst/>
            <a:cxnLst/>
            <a:rect l="l" t="t" r="r" b="b"/>
            <a:pathLst>
              <a:path w="57150" h="28575">
                <a:moveTo>
                  <a:pt x="0" y="0"/>
                </a:moveTo>
                <a:lnTo>
                  <a:pt x="0" y="28575"/>
                </a:lnTo>
                <a:lnTo>
                  <a:pt x="571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390888" y="5849112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390888" y="5811012"/>
            <a:ext cx="76200" cy="47625"/>
          </a:xfrm>
          <a:custGeom>
            <a:avLst/>
            <a:gdLst/>
            <a:ahLst/>
            <a:cxnLst/>
            <a:rect l="l" t="t" r="r" b="b"/>
            <a:pathLst>
              <a:path w="76200" h="47625">
                <a:moveTo>
                  <a:pt x="12700" y="28575"/>
                </a:moveTo>
                <a:lnTo>
                  <a:pt x="12700" y="47625"/>
                </a:lnTo>
                <a:lnTo>
                  <a:pt x="57150" y="47625"/>
                </a:lnTo>
                <a:lnTo>
                  <a:pt x="76200" y="38100"/>
                </a:lnTo>
                <a:lnTo>
                  <a:pt x="0" y="0"/>
                </a:lnTo>
                <a:lnTo>
                  <a:pt x="0" y="28575"/>
                </a:lnTo>
                <a:lnTo>
                  <a:pt x="12700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76844" y="5849112"/>
            <a:ext cx="1114044" cy="0"/>
          </a:xfrm>
          <a:custGeom>
            <a:avLst/>
            <a:gdLst/>
            <a:ahLst/>
            <a:cxnLst/>
            <a:rect l="l" t="t" r="r" b="b"/>
            <a:pathLst>
              <a:path w="1114044">
                <a:moveTo>
                  <a:pt x="0" y="0"/>
                </a:moveTo>
                <a:lnTo>
                  <a:pt x="1114044" y="0"/>
                </a:lnTo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07168" y="5358638"/>
            <a:ext cx="116839" cy="124587"/>
          </a:xfrm>
          <a:custGeom>
            <a:avLst/>
            <a:gdLst/>
            <a:ahLst/>
            <a:cxnLst/>
            <a:rect l="l" t="t" r="r" b="b"/>
            <a:pathLst>
              <a:path w="116839" h="124587">
                <a:moveTo>
                  <a:pt x="58165" y="24256"/>
                </a:moveTo>
                <a:lnTo>
                  <a:pt x="28828" y="0"/>
                </a:lnTo>
                <a:lnTo>
                  <a:pt x="0" y="124587"/>
                </a:lnTo>
                <a:lnTo>
                  <a:pt x="116839" y="72898"/>
                </a:lnTo>
                <a:lnTo>
                  <a:pt x="105155" y="63246"/>
                </a:lnTo>
                <a:lnTo>
                  <a:pt x="75310" y="63246"/>
                </a:lnTo>
                <a:lnTo>
                  <a:pt x="45974" y="38989"/>
                </a:lnTo>
                <a:lnTo>
                  <a:pt x="58165" y="24256"/>
                </a:lnTo>
                <a:close/>
              </a:path>
            </a:pathLst>
          </a:custGeom>
          <a:solidFill>
            <a:srgbClr val="97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53142" y="5382895"/>
            <a:ext cx="41528" cy="38989"/>
          </a:xfrm>
          <a:custGeom>
            <a:avLst/>
            <a:gdLst/>
            <a:ahLst/>
            <a:cxnLst/>
            <a:rect l="l" t="t" r="r" b="b"/>
            <a:pathLst>
              <a:path w="41528" h="38988">
                <a:moveTo>
                  <a:pt x="12191" y="0"/>
                </a:moveTo>
                <a:lnTo>
                  <a:pt x="0" y="14731"/>
                </a:lnTo>
                <a:lnTo>
                  <a:pt x="29336" y="38988"/>
                </a:lnTo>
                <a:lnTo>
                  <a:pt x="41528" y="24383"/>
                </a:lnTo>
                <a:lnTo>
                  <a:pt x="12191" y="0"/>
                </a:lnTo>
                <a:close/>
              </a:path>
            </a:pathLst>
          </a:custGeom>
          <a:solidFill>
            <a:srgbClr val="97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182479" y="5407279"/>
            <a:ext cx="29845" cy="14605"/>
          </a:xfrm>
          <a:custGeom>
            <a:avLst/>
            <a:gdLst/>
            <a:ahLst/>
            <a:cxnLst/>
            <a:rect l="l" t="t" r="r" b="b"/>
            <a:pathLst>
              <a:path w="29845" h="14604">
                <a:moveTo>
                  <a:pt x="12192" y="0"/>
                </a:moveTo>
                <a:lnTo>
                  <a:pt x="0" y="14605"/>
                </a:lnTo>
                <a:lnTo>
                  <a:pt x="29845" y="14605"/>
                </a:lnTo>
                <a:lnTo>
                  <a:pt x="12192" y="0"/>
                </a:lnTo>
                <a:close/>
              </a:path>
            </a:pathLst>
          </a:custGeom>
          <a:solidFill>
            <a:srgbClr val="97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65334" y="4533900"/>
            <a:ext cx="730758" cy="873379"/>
          </a:xfrm>
          <a:custGeom>
            <a:avLst/>
            <a:gdLst/>
            <a:ahLst/>
            <a:cxnLst/>
            <a:rect l="l" t="t" r="r" b="b"/>
            <a:pathLst>
              <a:path w="730758" h="873378">
                <a:moveTo>
                  <a:pt x="701421" y="0"/>
                </a:moveTo>
                <a:lnTo>
                  <a:pt x="0" y="848994"/>
                </a:lnTo>
                <a:lnTo>
                  <a:pt x="29337" y="873379"/>
                </a:lnTo>
                <a:lnTo>
                  <a:pt x="730758" y="24256"/>
                </a:lnTo>
                <a:lnTo>
                  <a:pt x="701421" y="0"/>
                </a:lnTo>
                <a:close/>
              </a:path>
            </a:pathLst>
          </a:custGeom>
          <a:solidFill>
            <a:srgbClr val="97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81432" y="296697"/>
            <a:ext cx="1336356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14" baseline="3103" dirty="0">
                <a:latin typeface="Calibri Light"/>
                <a:cs typeface="Calibri Light"/>
              </a:rPr>
              <a:t>W</a:t>
            </a:r>
            <a:r>
              <a:rPr sz="6600" spc="0" baseline="3103" dirty="0">
                <a:latin typeface="Calibri Light"/>
                <a:cs typeface="Calibri Light"/>
              </a:rPr>
              <a:t>h</a:t>
            </a:r>
            <a:r>
              <a:rPr sz="6600" spc="-14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31950" y="296697"/>
            <a:ext cx="768734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29" baseline="3103" dirty="0">
                <a:latin typeface="Calibri Light"/>
                <a:cs typeface="Calibri Light"/>
              </a:rPr>
              <a:t>we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18334" y="296697"/>
            <a:ext cx="1172125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34" baseline="3103" dirty="0">
                <a:latin typeface="Calibri Light"/>
                <a:cs typeface="Calibri Light"/>
              </a:rPr>
              <a:t>ha</a:t>
            </a:r>
            <a:r>
              <a:rPr sz="6600" spc="-44" baseline="3103" dirty="0">
                <a:latin typeface="Calibri Light"/>
                <a:cs typeface="Calibri Light"/>
              </a:rPr>
              <a:t>v</a:t>
            </a:r>
            <a:r>
              <a:rPr sz="6600" spc="0" baseline="3103" dirty="0">
                <a:latin typeface="Calibri Light"/>
                <a:cs typeface="Calibri Light"/>
              </a:rPr>
              <a:t>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05911" y="296697"/>
            <a:ext cx="1823702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learned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40881" y="296697"/>
            <a:ext cx="617584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so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75045" y="296697"/>
            <a:ext cx="979751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34" baseline="3103" dirty="0">
                <a:latin typeface="Calibri Light"/>
                <a:cs typeface="Calibri Light"/>
              </a:rPr>
              <a:t>fa</a:t>
            </a:r>
            <a:r>
              <a:rPr sz="6600" spc="-29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?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57536" y="3390290"/>
            <a:ext cx="1653173" cy="5289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9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>
                <a:latin typeface="Calibri"/>
                <a:cs typeface="Calibri"/>
              </a:rPr>
              <a:t>La</a:t>
            </a:r>
            <a:r>
              <a:rPr sz="2700" spc="-25" baseline="3034" dirty="0">
                <a:latin typeface="Calibri"/>
                <a:cs typeface="Calibri"/>
              </a:rPr>
              <a:t>s</a:t>
            </a:r>
            <a:r>
              <a:rPr sz="2700" spc="0" baseline="3034" dirty="0">
                <a:latin typeface="Calibri"/>
                <a:cs typeface="Calibri"/>
              </a:rPr>
              <a:t>t</a:t>
            </a:r>
            <a:r>
              <a:rPr sz="2700" spc="-25" baseline="3034" dirty="0">
                <a:latin typeface="Calibri"/>
                <a:cs typeface="Calibri"/>
              </a:rPr>
              <a:t> </a:t>
            </a:r>
            <a:r>
              <a:rPr sz="2700" spc="-14" baseline="3034" dirty="0">
                <a:latin typeface="Calibri"/>
                <a:cs typeface="Calibri"/>
              </a:rPr>
              <a:t>l</a:t>
            </a:r>
            <a:r>
              <a:rPr sz="2700" spc="-44" baseline="3034" dirty="0">
                <a:latin typeface="Calibri"/>
                <a:cs typeface="Calibri"/>
              </a:rPr>
              <a:t>a</a:t>
            </a:r>
            <a:r>
              <a:rPr sz="2700" spc="-34" baseline="3034" dirty="0">
                <a:latin typeface="Calibri"/>
                <a:cs typeface="Calibri"/>
              </a:rPr>
              <a:t>y</a:t>
            </a:r>
            <a:r>
              <a:rPr sz="2700" spc="-9" baseline="3034" dirty="0">
                <a:latin typeface="Calibri"/>
                <a:cs typeface="Calibri"/>
              </a:rPr>
              <a:t>e</a:t>
            </a:r>
            <a:r>
              <a:rPr sz="2700" spc="0" baseline="3034" dirty="0">
                <a:latin typeface="Calibri"/>
                <a:cs typeface="Calibri"/>
              </a:rPr>
              <a:t>r</a:t>
            </a:r>
            <a:r>
              <a:rPr sz="2700" spc="-29" baseline="3034" dirty="0">
                <a:latin typeface="Calibri"/>
                <a:cs typeface="Calibri"/>
              </a:rPr>
              <a:t> </a:t>
            </a:r>
            <a:r>
              <a:rPr sz="2700" spc="-4" baseline="3034" dirty="0">
                <a:latin typeface="Calibri"/>
                <a:cs typeface="Calibri"/>
              </a:rPr>
              <a:t>i</a:t>
            </a:r>
            <a:r>
              <a:rPr sz="2700" spc="0" baseline="3034" dirty="0">
                <a:latin typeface="Calibri"/>
                <a:cs typeface="Calibri"/>
              </a:rPr>
              <a:t>s</a:t>
            </a:r>
            <a:r>
              <a:rPr sz="2700" spc="4" baseline="3034" dirty="0">
                <a:latin typeface="Calibri"/>
                <a:cs typeface="Calibri"/>
              </a:rPr>
              <a:t> </a:t>
            </a:r>
            <a:r>
              <a:rPr sz="2700" spc="-9" baseline="3034" dirty="0">
                <a:latin typeface="Calibri"/>
                <a:cs typeface="Calibri"/>
              </a:rPr>
              <a:t>ju</a:t>
            </a:r>
            <a:r>
              <a:rPr sz="2700" spc="-34" baseline="3034" dirty="0">
                <a:latin typeface="Calibri"/>
                <a:cs typeface="Calibri"/>
              </a:rPr>
              <a:t>s</a:t>
            </a:r>
            <a:r>
              <a:rPr sz="2700" spc="-14" baseline="3034" dirty="0">
                <a:latin typeface="Calibri"/>
                <a:cs typeface="Calibri"/>
              </a:rPr>
              <a:t>t</a:t>
            </a:r>
            <a:r>
              <a:rPr sz="2700" spc="0" baseline="3034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65"/>
              </a:lnSpc>
              <a:spcBef>
                <a:spcPts val="11"/>
              </a:spcBef>
            </a:pPr>
            <a:r>
              <a:rPr sz="2700" b="1" u="heavy" spc="-4" baseline="1517" dirty="0">
                <a:latin typeface="Calibri"/>
                <a:cs typeface="Calibri"/>
              </a:rPr>
              <a:t>L</a:t>
            </a:r>
            <a:r>
              <a:rPr sz="2700" b="1" u="heavy" spc="0" baseline="1517" dirty="0">
                <a:latin typeface="Calibri"/>
                <a:cs typeface="Calibri"/>
              </a:rPr>
              <a:t>i</a:t>
            </a:r>
            <a:r>
              <a:rPr sz="2700" b="1" u="heavy" spc="4" baseline="1517" dirty="0">
                <a:latin typeface="Calibri"/>
                <a:cs typeface="Calibri"/>
              </a:rPr>
              <a:t>ne</a:t>
            </a:r>
            <a:r>
              <a:rPr sz="2700" b="1" u="heavy" spc="-9" baseline="1517" dirty="0">
                <a:latin typeface="Calibri"/>
                <a:cs typeface="Calibri"/>
              </a:rPr>
              <a:t>a</a:t>
            </a:r>
            <a:r>
              <a:rPr sz="2700" b="1" u="heavy" spc="0" baseline="1517" dirty="0">
                <a:latin typeface="Calibri"/>
                <a:cs typeface="Calibri"/>
              </a:rPr>
              <a:t>r</a:t>
            </a:r>
            <a:r>
              <a:rPr sz="2700" b="1" u="heavy" spc="-34" baseline="1517" dirty="0">
                <a:latin typeface="Calibri"/>
                <a:cs typeface="Calibri"/>
              </a:rPr>
              <a:t> </a:t>
            </a:r>
            <a:r>
              <a:rPr sz="2700" b="1" u="heavy" spc="-39" baseline="1517" dirty="0">
                <a:latin typeface="Calibri"/>
                <a:cs typeface="Calibri"/>
              </a:rPr>
              <a:t>r</a:t>
            </a:r>
            <a:r>
              <a:rPr sz="2700" b="1" u="heavy" spc="-4" baseline="1517" dirty="0">
                <a:latin typeface="Calibri"/>
                <a:cs typeface="Calibri"/>
              </a:rPr>
              <a:t>e</a:t>
            </a:r>
            <a:r>
              <a:rPr sz="2700" b="1" u="heavy" spc="-14" baseline="1517" dirty="0">
                <a:latin typeface="Calibri"/>
                <a:cs typeface="Calibri"/>
              </a:rPr>
              <a:t>g</a:t>
            </a:r>
            <a:r>
              <a:rPr sz="2700" b="1" u="heavy" spc="-39" baseline="1517" dirty="0">
                <a:latin typeface="Calibri"/>
                <a:cs typeface="Calibri"/>
              </a:rPr>
              <a:t>r</a:t>
            </a:r>
            <a:r>
              <a:rPr sz="2700" b="1" u="heavy" spc="-4" baseline="1517" dirty="0">
                <a:latin typeface="Calibri"/>
                <a:cs typeface="Calibri"/>
              </a:rPr>
              <a:t>e</a:t>
            </a:r>
            <a:r>
              <a:rPr sz="2700" b="1" u="heavy" spc="-19" baseline="1517" dirty="0">
                <a:latin typeface="Calibri"/>
                <a:cs typeface="Calibri"/>
              </a:rPr>
              <a:t>ss</a:t>
            </a:r>
            <a:r>
              <a:rPr sz="2700" b="1" u="heavy" spc="-9" baseline="1517" dirty="0">
                <a:latin typeface="Calibri"/>
                <a:cs typeface="Calibri"/>
              </a:rPr>
              <a:t>i</a:t>
            </a:r>
            <a:r>
              <a:rPr sz="2700" b="1" u="heavy" spc="-19" baseline="1517" dirty="0">
                <a:latin typeface="Calibri"/>
                <a:cs typeface="Calibri"/>
              </a:rPr>
              <a:t>o</a:t>
            </a:r>
            <a:r>
              <a:rPr sz="2700" b="1" u="heavy" spc="0" baseline="1517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57536" y="3939540"/>
            <a:ext cx="1806130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677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>
                <a:latin typeface="Calibri"/>
                <a:cs typeface="Calibri"/>
              </a:rPr>
              <a:t>Logi</a:t>
            </a:r>
            <a:r>
              <a:rPr sz="2700" spc="-19" baseline="3034" dirty="0">
                <a:latin typeface="Calibri"/>
                <a:cs typeface="Calibri"/>
              </a:rPr>
              <a:t>s</a:t>
            </a:r>
            <a:r>
              <a:rPr sz="2700" spc="0" baseline="3034" dirty="0">
                <a:latin typeface="Calibri"/>
                <a:cs typeface="Calibri"/>
              </a:rPr>
              <a:t>t</a:t>
            </a:r>
            <a:r>
              <a:rPr sz="2700" spc="-9" baseline="3034" dirty="0">
                <a:latin typeface="Calibri"/>
                <a:cs typeface="Calibri"/>
              </a:rPr>
              <a:t>i</a:t>
            </a:r>
            <a:r>
              <a:rPr sz="2700" spc="0" baseline="3034" dirty="0">
                <a:latin typeface="Calibri"/>
                <a:cs typeface="Calibri"/>
              </a:rPr>
              <a:t>c</a:t>
            </a:r>
            <a:r>
              <a:rPr sz="2700" spc="-29" baseline="3034" dirty="0">
                <a:latin typeface="Calibri"/>
                <a:cs typeface="Calibri"/>
              </a:rPr>
              <a:t> </a:t>
            </a:r>
            <a:r>
              <a:rPr sz="2700" spc="-39" baseline="3034" dirty="0">
                <a:latin typeface="Calibri"/>
                <a:cs typeface="Calibri"/>
              </a:rPr>
              <a:t>r</a:t>
            </a:r>
            <a:r>
              <a:rPr sz="2700" spc="-9" baseline="3034" dirty="0">
                <a:latin typeface="Calibri"/>
                <a:cs typeface="Calibri"/>
              </a:rPr>
              <a:t>e</a:t>
            </a:r>
            <a:r>
              <a:rPr sz="2700" spc="-4" baseline="3034" dirty="0">
                <a:latin typeface="Calibri"/>
                <a:cs typeface="Calibri"/>
              </a:rPr>
              <a:t>g</a:t>
            </a:r>
            <a:r>
              <a:rPr sz="2700" spc="-39" baseline="3034" dirty="0">
                <a:latin typeface="Calibri"/>
                <a:cs typeface="Calibri"/>
              </a:rPr>
              <a:t>r</a:t>
            </a:r>
            <a:r>
              <a:rPr sz="2700" spc="-9" baseline="3034" dirty="0">
                <a:latin typeface="Calibri"/>
                <a:cs typeface="Calibri"/>
              </a:rPr>
              <a:t>e</a:t>
            </a:r>
            <a:r>
              <a:rPr sz="2700" spc="-4" baseline="3034" dirty="0">
                <a:latin typeface="Calibri"/>
                <a:cs typeface="Calibri"/>
              </a:rPr>
              <a:t>ss</a:t>
            </a:r>
            <a:r>
              <a:rPr sz="2700" spc="-14" baseline="3034" dirty="0">
                <a:latin typeface="Calibri"/>
                <a:cs typeface="Calibri"/>
              </a:rPr>
              <a:t>io</a:t>
            </a:r>
            <a:r>
              <a:rPr sz="2700" spc="-9" baseline="3034" dirty="0">
                <a:latin typeface="Calibri"/>
                <a:cs typeface="Calibri"/>
              </a:rPr>
              <a:t>n</a:t>
            </a:r>
            <a:r>
              <a:rPr sz="2700" spc="0" baseline="3034" dirty="0">
                <a:latin typeface="Calibri"/>
                <a:cs typeface="Calibri"/>
              </a:rPr>
              <a:t>,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60"/>
              </a:lnSpc>
              <a:spcBef>
                <a:spcPts val="11"/>
              </a:spcBef>
            </a:pPr>
            <a:r>
              <a:rPr sz="2700" spc="0" baseline="1517" dirty="0">
                <a:latin typeface="Calibri"/>
                <a:cs typeface="Calibri"/>
              </a:rPr>
              <a:t>Softm</a:t>
            </a:r>
            <a:r>
              <a:rPr sz="2700" spc="-9" baseline="1517" dirty="0">
                <a:latin typeface="Calibri"/>
                <a:cs typeface="Calibri"/>
              </a:rPr>
              <a:t>a</a:t>
            </a:r>
            <a:r>
              <a:rPr sz="2700" spc="0" baseline="1517" dirty="0">
                <a:latin typeface="Calibri"/>
                <a:cs typeface="Calibri"/>
              </a:rPr>
              <a:t>x</a:t>
            </a:r>
            <a:r>
              <a:rPr sz="2700" spc="-119" baseline="1517" dirty="0">
                <a:latin typeface="Calibri"/>
                <a:cs typeface="Calibri"/>
              </a:rPr>
              <a:t> </a:t>
            </a:r>
            <a:r>
              <a:rPr sz="2700" spc="-39" baseline="1517" dirty="0">
                <a:latin typeface="Calibri"/>
                <a:cs typeface="Calibri"/>
              </a:rPr>
              <a:t>r</a:t>
            </a:r>
            <a:r>
              <a:rPr sz="2700" spc="-9" baseline="1517" dirty="0">
                <a:latin typeface="Calibri"/>
                <a:cs typeface="Calibri"/>
              </a:rPr>
              <a:t>e</a:t>
            </a:r>
            <a:r>
              <a:rPr sz="2700" spc="-4" baseline="1517" dirty="0">
                <a:latin typeface="Calibri"/>
                <a:cs typeface="Calibri"/>
              </a:rPr>
              <a:t>g</a:t>
            </a:r>
            <a:r>
              <a:rPr sz="2700" spc="-39" baseline="1517" dirty="0">
                <a:latin typeface="Calibri"/>
                <a:cs typeface="Calibri"/>
              </a:rPr>
              <a:t>r</a:t>
            </a:r>
            <a:r>
              <a:rPr sz="2700" spc="-9" baseline="1517" dirty="0">
                <a:latin typeface="Calibri"/>
                <a:cs typeface="Calibri"/>
              </a:rPr>
              <a:t>e</a:t>
            </a:r>
            <a:r>
              <a:rPr sz="2700" spc="-4" baseline="1517" dirty="0">
                <a:latin typeface="Calibri"/>
                <a:cs typeface="Calibri"/>
              </a:rPr>
              <a:t>ss</a:t>
            </a:r>
            <a:r>
              <a:rPr sz="2700" spc="-14" baseline="1517" dirty="0">
                <a:latin typeface="Calibri"/>
                <a:cs typeface="Calibri"/>
              </a:rPr>
              <a:t>io</a:t>
            </a:r>
            <a:r>
              <a:rPr sz="2700" spc="0" baseline="1517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 rot="16200000">
            <a:off x="8930701" y="1846258"/>
            <a:ext cx="1022372" cy="274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0"/>
              </a:lnSpc>
              <a:spcBef>
                <a:spcPts val="108"/>
              </a:spcBef>
            </a:pPr>
            <a:r>
              <a:rPr sz="1800" dirty="0">
                <a:latin typeface="Cambria Math"/>
                <a:cs typeface="Cambria Math"/>
              </a:rPr>
              <a:t>�</a:t>
            </a:r>
            <a:r>
              <a:rPr sz="1800" spc="9" dirty="0">
                <a:latin typeface="Cambria Math"/>
                <a:cs typeface="Cambria Math"/>
              </a:rPr>
              <a:t>�</a:t>
            </a:r>
            <a:r>
              <a:rPr sz="1950" spc="9" baseline="5514" dirty="0">
                <a:latin typeface="Cambria Math"/>
                <a:cs typeface="Cambria Math"/>
              </a:rPr>
              <a:t>T</a:t>
            </a:r>
            <a:r>
              <a:rPr sz="1800" spc="0" dirty="0">
                <a:latin typeface="Cambria Math"/>
                <a:cs typeface="Cambria Math"/>
              </a:rPr>
              <a:t>�</a:t>
            </a:r>
            <a:r>
              <a:rPr sz="1800" spc="4" dirty="0">
                <a:latin typeface="Cambria Math"/>
                <a:cs typeface="Cambria Math"/>
              </a:rPr>
              <a:t>�</a:t>
            </a:r>
            <a:r>
              <a:rPr sz="1800" spc="9" dirty="0">
                <a:latin typeface="Cambria Math"/>
                <a:cs typeface="Cambria Math"/>
              </a:rPr>
              <a:t>(</a:t>
            </a:r>
            <a:r>
              <a:rPr sz="1800" spc="0" dirty="0">
                <a:latin typeface="Cambria Math"/>
                <a:cs typeface="Cambria Math"/>
              </a:rPr>
              <a:t>𝐱   </a:t>
            </a:r>
            <a:r>
              <a:rPr sz="1800" spc="109" dirty="0">
                <a:latin typeface="Cambria Math"/>
                <a:cs typeface="Cambria Math"/>
              </a:rPr>
              <a:t> </a:t>
            </a:r>
            <a:r>
              <a:rPr sz="1800" spc="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 rot="16200000">
            <a:off x="9279275" y="1620276"/>
            <a:ext cx="228267" cy="1898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95"/>
              </a:lnSpc>
              <a:spcBef>
                <a:spcPts val="74"/>
              </a:spcBef>
            </a:pPr>
            <a:r>
              <a:rPr sz="1300" spc="0" dirty="0">
                <a:latin typeface="Cambria Math"/>
                <a:cs typeface="Cambria Math"/>
              </a:rPr>
              <a:t>𝑖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 rot="16200000">
            <a:off x="9123057" y="5710106"/>
            <a:ext cx="1025517" cy="274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0"/>
              </a:lnSpc>
              <a:spcBef>
                <a:spcPts val="108"/>
              </a:spcBef>
            </a:pPr>
            <a:r>
              <a:rPr sz="1800" dirty="0">
                <a:latin typeface="Cambria Math"/>
                <a:cs typeface="Cambria Math"/>
              </a:rPr>
              <a:t>�</a:t>
            </a:r>
            <a:r>
              <a:rPr sz="1800" spc="14" dirty="0">
                <a:latin typeface="Cambria Math"/>
                <a:cs typeface="Cambria Math"/>
              </a:rPr>
              <a:t>�</a:t>
            </a:r>
            <a:r>
              <a:rPr sz="1950" spc="9" baseline="5514" dirty="0">
                <a:latin typeface="Cambria Math"/>
                <a:cs typeface="Cambria Math"/>
              </a:rPr>
              <a:t>T</a:t>
            </a:r>
            <a:r>
              <a:rPr sz="1800" spc="0" dirty="0">
                <a:latin typeface="Cambria Math"/>
                <a:cs typeface="Cambria Math"/>
              </a:rPr>
              <a:t>�</a:t>
            </a:r>
            <a:r>
              <a:rPr sz="1800" spc="4" dirty="0">
                <a:latin typeface="Cambria Math"/>
                <a:cs typeface="Cambria Math"/>
              </a:rPr>
              <a:t>�</a:t>
            </a:r>
            <a:r>
              <a:rPr sz="1800" spc="9" dirty="0">
                <a:latin typeface="Cambria Math"/>
                <a:cs typeface="Cambria Math"/>
              </a:rPr>
              <a:t>(</a:t>
            </a:r>
            <a:r>
              <a:rPr sz="1800" spc="0" dirty="0">
                <a:latin typeface="Cambria Math"/>
                <a:cs typeface="Cambria Math"/>
              </a:rPr>
              <a:t>𝐱   </a:t>
            </a:r>
            <a:r>
              <a:rPr sz="1800" spc="134" dirty="0">
                <a:latin typeface="Cambria Math"/>
                <a:cs typeface="Cambria Math"/>
              </a:rPr>
              <a:t> </a:t>
            </a:r>
            <a:r>
              <a:rPr sz="1800" spc="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 rot="16200000">
            <a:off x="9473204" y="5482422"/>
            <a:ext cx="228267" cy="1898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95"/>
              </a:lnSpc>
              <a:spcBef>
                <a:spcPts val="74"/>
              </a:spcBef>
            </a:pPr>
            <a:r>
              <a:rPr sz="1300" spc="0" dirty="0">
                <a:latin typeface="Cambria Math"/>
                <a:cs typeface="Cambria Math"/>
              </a:rPr>
              <a:t>𝑖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 rot="16200000">
            <a:off x="9123178" y="4039294"/>
            <a:ext cx="1025275" cy="274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60"/>
              </a:lnSpc>
              <a:spcBef>
                <a:spcPts val="108"/>
              </a:spcBef>
            </a:pPr>
            <a:r>
              <a:rPr sz="1800" dirty="0">
                <a:latin typeface="Cambria Math"/>
                <a:cs typeface="Cambria Math"/>
              </a:rPr>
              <a:t>�</a:t>
            </a:r>
            <a:r>
              <a:rPr sz="1800" spc="9" dirty="0">
                <a:latin typeface="Cambria Math"/>
                <a:cs typeface="Cambria Math"/>
              </a:rPr>
              <a:t>�</a:t>
            </a:r>
            <a:r>
              <a:rPr sz="1950" spc="9" baseline="5514" dirty="0">
                <a:latin typeface="Cambria Math"/>
                <a:cs typeface="Cambria Math"/>
              </a:rPr>
              <a:t>T</a:t>
            </a:r>
            <a:r>
              <a:rPr sz="1800" spc="0" dirty="0">
                <a:latin typeface="Cambria Math"/>
                <a:cs typeface="Cambria Math"/>
              </a:rPr>
              <a:t>�</a:t>
            </a:r>
            <a:r>
              <a:rPr sz="1800" spc="4" dirty="0">
                <a:latin typeface="Cambria Math"/>
                <a:cs typeface="Cambria Math"/>
              </a:rPr>
              <a:t>�</a:t>
            </a:r>
            <a:r>
              <a:rPr sz="1800" spc="9" dirty="0">
                <a:latin typeface="Cambria Math"/>
                <a:cs typeface="Cambria Math"/>
              </a:rPr>
              <a:t>(</a:t>
            </a:r>
            <a:r>
              <a:rPr sz="1800" spc="0" dirty="0">
                <a:latin typeface="Cambria Math"/>
                <a:cs typeface="Cambria Math"/>
              </a:rPr>
              <a:t>𝐱   </a:t>
            </a:r>
            <a:r>
              <a:rPr sz="1800" spc="134" dirty="0">
                <a:latin typeface="Cambria Math"/>
                <a:cs typeface="Cambria Math"/>
              </a:rPr>
              <a:t> </a:t>
            </a:r>
            <a:r>
              <a:rPr sz="1800" spc="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 rot="16200000">
            <a:off x="9473204" y="3811788"/>
            <a:ext cx="228267" cy="1898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95"/>
              </a:lnSpc>
              <a:spcBef>
                <a:spcPts val="74"/>
              </a:spcBef>
            </a:pPr>
            <a:r>
              <a:rPr sz="1300" spc="0" dirty="0">
                <a:latin typeface="Cambria Math"/>
                <a:cs typeface="Cambria Math"/>
              </a:rPr>
              <a:t>𝑖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67850" y="5231130"/>
            <a:ext cx="531876" cy="12374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6771894" y="5212842"/>
            <a:ext cx="1505711" cy="12374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79983">
              <a:lnSpc>
                <a:spcPts val="9720"/>
              </a:lnSpc>
              <a:spcBef>
                <a:spcPts val="506"/>
              </a:spcBef>
            </a:pPr>
            <a:r>
              <a:rPr sz="2700" baseline="14270" dirty="0">
                <a:latin typeface="Cambria Math"/>
                <a:cs typeface="Cambria Math"/>
              </a:rPr>
              <a:t>�</a:t>
            </a:r>
            <a:r>
              <a:rPr sz="2700" spc="4" baseline="14270" dirty="0">
                <a:latin typeface="Cambria Math"/>
                <a:cs typeface="Cambria Math"/>
              </a:rPr>
              <a:t>�</a:t>
            </a:r>
            <a:r>
              <a:rPr sz="2700" spc="9" baseline="14270" dirty="0">
                <a:latin typeface="Cambria Math"/>
                <a:cs typeface="Cambria Math"/>
              </a:rPr>
              <a:t>(</a:t>
            </a:r>
            <a:r>
              <a:rPr sz="2700" spc="0" baseline="14270" dirty="0">
                <a:latin typeface="Cambria Math"/>
                <a:cs typeface="Cambria Math"/>
              </a:rPr>
              <a:t>𝐱 </a:t>
            </a:r>
            <a:r>
              <a:rPr sz="2700" spc="-189" baseline="14270" dirty="0">
                <a:latin typeface="Cambria Math"/>
                <a:cs typeface="Cambria Math"/>
              </a:rPr>
              <a:t> </a:t>
            </a:r>
            <a:r>
              <a:rPr sz="1950" spc="0" baseline="24813" dirty="0">
                <a:latin typeface="Cambria Math"/>
                <a:cs typeface="Cambria Math"/>
              </a:rPr>
              <a:t>𝑖        </a:t>
            </a:r>
            <a:r>
              <a:rPr sz="1950" spc="64" baseline="24813" dirty="0">
                <a:latin typeface="Cambria Math"/>
                <a:cs typeface="Cambria Math"/>
              </a:rPr>
              <a:t> </a:t>
            </a:r>
            <a:r>
              <a:rPr sz="2700" spc="0" baseline="14270" dirty="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77606" y="5212842"/>
            <a:ext cx="1125982" cy="6362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8277606" y="5849112"/>
            <a:ext cx="1125982" cy="6012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9467850" y="3559302"/>
            <a:ext cx="531876" cy="1239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9274302" y="1367789"/>
            <a:ext cx="531876" cy="12374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50"/>
          <p:cNvSpPr txBox="1"/>
          <p:nvPr/>
        </p:nvSpPr>
        <p:spPr>
          <a:xfrm>
            <a:off x="615950" y="652526"/>
            <a:ext cx="3477042" cy="4984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2"/>
              </a:spcBef>
            </a:pPr>
            <a:endParaRPr sz="700"/>
          </a:p>
          <a:p>
            <a:pPr marR="58063" algn="r">
              <a:lnSpc>
                <a:spcPts val="6020"/>
              </a:lnSpc>
              <a:spcBef>
                <a:spcPts val="301"/>
              </a:spcBef>
            </a:pPr>
            <a:r>
              <a:rPr sz="9300" spc="-104" baseline="-4746" dirty="0">
                <a:solidFill>
                  <a:srgbClr val="020202"/>
                </a:solidFill>
                <a:latin typeface="Courier New"/>
                <a:cs typeface="Courier New"/>
              </a:rPr>
              <a:t>-</a:t>
            </a:r>
            <a:r>
              <a:rPr sz="8550" spc="0" baseline="-5085" dirty="0">
                <a:solidFill>
                  <a:srgbClr val="020202"/>
                </a:solidFill>
                <a:latin typeface="Times New Roman"/>
                <a:cs typeface="Times New Roman"/>
              </a:rPr>
              <a:t>...</a:t>
            </a:r>
            <a:r>
              <a:rPr sz="8550" spc="-25" baseline="-5085" dirty="0">
                <a:solidFill>
                  <a:srgbClr val="020202"/>
                </a:solidFill>
                <a:latin typeface="Times New Roman"/>
                <a:cs typeface="Times New Roman"/>
              </a:rPr>
              <a:t> </a:t>
            </a:r>
            <a:r>
              <a:rPr sz="3450" spc="0" baseline="23946" dirty="0">
                <a:solidFill>
                  <a:srgbClr val="020202"/>
                </a:solidFill>
                <a:latin typeface="Arial"/>
                <a:cs typeface="Arial"/>
              </a:rPr>
              <a:t>Low-le</a:t>
            </a:r>
            <a:endParaRPr sz="2300">
              <a:latin typeface="Arial"/>
              <a:cs typeface="Arial"/>
            </a:endParaRPr>
          </a:p>
          <a:p>
            <a:pPr algn="r">
              <a:lnSpc>
                <a:spcPts val="1290"/>
              </a:lnSpc>
            </a:pPr>
            <a:r>
              <a:rPr sz="3600" spc="0" baseline="6039" dirty="0">
                <a:solidFill>
                  <a:srgbClr val="020202"/>
                </a:solidFill>
                <a:latin typeface="Arial"/>
                <a:cs typeface="Arial"/>
              </a:rPr>
              <a:t>featur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5950" y="652526"/>
            <a:ext cx="3335020" cy="4984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06700" y="660399"/>
            <a:ext cx="1803400" cy="0"/>
          </a:xfrm>
          <a:custGeom>
            <a:avLst/>
            <a:gdLst/>
            <a:ahLst/>
            <a:cxnLst/>
            <a:rect l="l" t="t" r="r" b="b"/>
            <a:pathLst>
              <a:path w="1803400">
                <a:moveTo>
                  <a:pt x="0" y="0"/>
                </a:moveTo>
                <a:lnTo>
                  <a:pt x="1803400" y="0"/>
                </a:lnTo>
              </a:path>
            </a:pathLst>
          </a:custGeom>
          <a:ln w="38100">
            <a:solidFill>
              <a:srgbClr val="02020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19400" y="64769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5969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2020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65498" y="1895856"/>
            <a:ext cx="3349498" cy="3741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37000" y="1955799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800" y="0"/>
                </a:lnTo>
              </a:path>
            </a:pathLst>
          </a:custGeom>
          <a:ln w="38100">
            <a:solidFill>
              <a:srgbClr val="02020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04100" y="647699"/>
            <a:ext cx="0" cy="1257300"/>
          </a:xfrm>
          <a:custGeom>
            <a:avLst/>
            <a:gdLst/>
            <a:ahLst/>
            <a:cxnLst/>
            <a:rect l="l" t="t" r="r" b="b"/>
            <a:pathLst>
              <a:path h="1257300">
                <a:moveTo>
                  <a:pt x="0" y="12573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2020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91400" y="660399"/>
            <a:ext cx="1803400" cy="0"/>
          </a:xfrm>
          <a:custGeom>
            <a:avLst/>
            <a:gdLst/>
            <a:ahLst/>
            <a:cxnLst/>
            <a:rect l="l" t="t" r="r" b="b"/>
            <a:pathLst>
              <a:path w="1803400">
                <a:moveTo>
                  <a:pt x="0" y="0"/>
                </a:moveTo>
                <a:lnTo>
                  <a:pt x="1803400" y="0"/>
                </a:lnTo>
              </a:path>
            </a:pathLst>
          </a:custGeom>
          <a:ln w="38100">
            <a:solidFill>
              <a:srgbClr val="02020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72000" y="647699"/>
            <a:ext cx="0" cy="1257300"/>
          </a:xfrm>
          <a:custGeom>
            <a:avLst/>
            <a:gdLst/>
            <a:ahLst/>
            <a:cxnLst/>
            <a:rect l="l" t="t" r="r" b="b"/>
            <a:pathLst>
              <a:path h="1257300">
                <a:moveTo>
                  <a:pt x="0" y="12573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2020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05400" y="1333499"/>
            <a:ext cx="0" cy="571500"/>
          </a:xfrm>
          <a:custGeom>
            <a:avLst/>
            <a:gdLst/>
            <a:ahLst/>
            <a:cxnLst/>
            <a:rect l="l" t="t" r="r" b="b"/>
            <a:pathLst>
              <a:path h="571500">
                <a:moveTo>
                  <a:pt x="0" y="0"/>
                </a:moveTo>
                <a:lnTo>
                  <a:pt x="0" y="571500"/>
                </a:lnTo>
              </a:path>
            </a:pathLst>
          </a:custGeom>
          <a:ln w="38100">
            <a:solidFill>
              <a:srgbClr val="02020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80000" y="660399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38100">
            <a:solidFill>
              <a:srgbClr val="02020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05400" y="647699"/>
            <a:ext cx="0" cy="635000"/>
          </a:xfrm>
          <a:custGeom>
            <a:avLst/>
            <a:gdLst/>
            <a:ahLst/>
            <a:cxnLst/>
            <a:rect l="l" t="t" r="r" b="b"/>
            <a:pathLst>
              <a:path h="635000">
                <a:moveTo>
                  <a:pt x="0" y="0"/>
                </a:moveTo>
                <a:lnTo>
                  <a:pt x="0" y="635000"/>
                </a:lnTo>
              </a:path>
            </a:pathLst>
          </a:custGeom>
          <a:ln w="38100">
            <a:solidFill>
              <a:srgbClr val="02020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70700" y="647699"/>
            <a:ext cx="0" cy="1257300"/>
          </a:xfrm>
          <a:custGeom>
            <a:avLst/>
            <a:gdLst/>
            <a:ahLst/>
            <a:cxnLst/>
            <a:rect l="l" t="t" r="r" b="b"/>
            <a:pathLst>
              <a:path h="1257300">
                <a:moveTo>
                  <a:pt x="0" y="12573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2020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559300" y="1308099"/>
            <a:ext cx="584200" cy="0"/>
          </a:xfrm>
          <a:custGeom>
            <a:avLst/>
            <a:gdLst/>
            <a:ahLst/>
            <a:cxnLst/>
            <a:rect l="l" t="t" r="r" b="b"/>
            <a:pathLst>
              <a:path w="584200">
                <a:moveTo>
                  <a:pt x="0" y="0"/>
                </a:moveTo>
                <a:lnTo>
                  <a:pt x="584200" y="0"/>
                </a:lnTo>
              </a:path>
            </a:pathLst>
          </a:custGeom>
          <a:ln w="50800">
            <a:solidFill>
              <a:srgbClr val="02020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05267" y="1895983"/>
            <a:ext cx="3378454" cy="3765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169400" y="647699"/>
            <a:ext cx="0" cy="1257300"/>
          </a:xfrm>
          <a:custGeom>
            <a:avLst/>
            <a:gdLst/>
            <a:ahLst/>
            <a:cxnLst/>
            <a:rect l="l" t="t" r="r" b="b"/>
            <a:pathLst>
              <a:path h="1257300">
                <a:moveTo>
                  <a:pt x="0" y="12573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2020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677400" y="660399"/>
            <a:ext cx="1816100" cy="0"/>
          </a:xfrm>
          <a:custGeom>
            <a:avLst/>
            <a:gdLst/>
            <a:ahLst/>
            <a:cxnLst/>
            <a:rect l="l" t="t" r="r" b="b"/>
            <a:pathLst>
              <a:path w="1816100">
                <a:moveTo>
                  <a:pt x="0" y="0"/>
                </a:moveTo>
                <a:lnTo>
                  <a:pt x="1816100" y="0"/>
                </a:lnTo>
              </a:path>
            </a:pathLst>
          </a:custGeom>
          <a:ln w="38100">
            <a:solidFill>
              <a:srgbClr val="02020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702800" y="647699"/>
            <a:ext cx="0" cy="1257300"/>
          </a:xfrm>
          <a:custGeom>
            <a:avLst/>
            <a:gdLst/>
            <a:ahLst/>
            <a:cxnLst/>
            <a:rect l="l" t="t" r="r" b="b"/>
            <a:pathLst>
              <a:path h="1257300">
                <a:moveTo>
                  <a:pt x="0" y="12573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2020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455400" y="660399"/>
            <a:ext cx="0" cy="1333500"/>
          </a:xfrm>
          <a:custGeom>
            <a:avLst/>
            <a:gdLst/>
            <a:ahLst/>
            <a:cxnLst/>
            <a:rect l="l" t="t" r="r" b="b"/>
            <a:pathLst>
              <a:path h="1333500">
                <a:moveTo>
                  <a:pt x="0" y="13335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2020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442700" y="1308099"/>
            <a:ext cx="546100" cy="0"/>
          </a:xfrm>
          <a:custGeom>
            <a:avLst/>
            <a:gdLst/>
            <a:ahLst/>
            <a:cxnLst/>
            <a:rect l="l" t="t" r="r" b="b"/>
            <a:pathLst>
              <a:path w="546100">
                <a:moveTo>
                  <a:pt x="0" y="0"/>
                </a:moveTo>
                <a:lnTo>
                  <a:pt x="546100" y="0"/>
                </a:lnTo>
              </a:path>
            </a:pathLst>
          </a:custGeom>
          <a:ln w="38100">
            <a:solidFill>
              <a:srgbClr val="02020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08900" y="1955799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38100">
            <a:solidFill>
              <a:srgbClr val="02020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274302" y="92254"/>
            <a:ext cx="2790147" cy="3576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4">
              <a:lnSpc>
                <a:spcPts val="1230"/>
              </a:lnSpc>
              <a:spcBef>
                <a:spcPts val="61"/>
              </a:spcBef>
            </a:pPr>
            <a:r>
              <a:rPr sz="1100" spc="-75" dirty="0">
                <a:latin typeface="Arial"/>
                <a:cs typeface="Arial"/>
              </a:rPr>
              <a:t>V</a:t>
            </a:r>
            <a:r>
              <a:rPr sz="1100" spc="-64" dirty="0">
                <a:latin typeface="Arial"/>
                <a:cs typeface="Arial"/>
              </a:rPr>
              <a:t>i</a:t>
            </a:r>
            <a:r>
              <a:rPr sz="1100" spc="-59" dirty="0">
                <a:latin typeface="Arial"/>
                <a:cs typeface="Arial"/>
              </a:rPr>
              <a:t>s</a:t>
            </a:r>
            <a:r>
              <a:rPr sz="1100" spc="-75" dirty="0">
                <a:latin typeface="Arial"/>
                <a:cs typeface="Arial"/>
              </a:rPr>
              <a:t>ua</a:t>
            </a:r>
            <a:r>
              <a:rPr sz="1100" spc="-64" dirty="0">
                <a:latin typeface="Arial"/>
                <a:cs typeface="Arial"/>
              </a:rPr>
              <a:t>li</a:t>
            </a:r>
            <a:r>
              <a:rPr sz="1100" spc="-69" dirty="0">
                <a:latin typeface="Arial"/>
                <a:cs typeface="Arial"/>
              </a:rPr>
              <a:t>z</a:t>
            </a:r>
            <a:r>
              <a:rPr sz="1100" spc="-75" dirty="0">
                <a:latin typeface="Arial"/>
                <a:cs typeface="Arial"/>
              </a:rPr>
              <a:t>a</a:t>
            </a:r>
            <a:r>
              <a:rPr sz="1100" spc="-54" dirty="0">
                <a:latin typeface="Arial"/>
                <a:cs typeface="Arial"/>
              </a:rPr>
              <a:t>t</a:t>
            </a:r>
            <a:r>
              <a:rPr sz="1100" spc="-64" dirty="0">
                <a:latin typeface="Arial"/>
                <a:cs typeface="Arial"/>
              </a:rPr>
              <a:t>i</a:t>
            </a:r>
            <a:r>
              <a:rPr sz="1100" spc="-75" dirty="0">
                <a:latin typeface="Arial"/>
                <a:cs typeface="Arial"/>
              </a:rPr>
              <a:t>o</a:t>
            </a:r>
            <a:r>
              <a:rPr sz="1100" spc="0" dirty="0">
                <a:latin typeface="Arial"/>
                <a:cs typeface="Arial"/>
              </a:rPr>
              <a:t>n</a:t>
            </a:r>
            <a:r>
              <a:rPr sz="1100" spc="-79" dirty="0">
                <a:latin typeface="Arial"/>
                <a:cs typeface="Arial"/>
              </a:rPr>
              <a:t> </a:t>
            </a:r>
            <a:r>
              <a:rPr sz="1100" spc="-39" dirty="0">
                <a:latin typeface="Arial"/>
                <a:cs typeface="Arial"/>
              </a:rPr>
              <a:t>o</a:t>
            </a:r>
            <a:r>
              <a:rPr sz="1100" spc="0" dirty="0">
                <a:latin typeface="Arial"/>
                <a:cs typeface="Arial"/>
              </a:rPr>
              <a:t>f</a:t>
            </a:r>
            <a:r>
              <a:rPr sz="1100" spc="-34" dirty="0">
                <a:latin typeface="Arial"/>
                <a:cs typeface="Arial"/>
              </a:rPr>
              <a:t> </a:t>
            </a:r>
            <a:r>
              <a:rPr sz="1100" spc="-125" dirty="0">
                <a:latin typeface="Arial"/>
                <a:cs typeface="Arial"/>
              </a:rPr>
              <a:t>VGG</a:t>
            </a:r>
            <a:r>
              <a:rPr sz="1100" spc="-114" dirty="0">
                <a:latin typeface="Arial"/>
                <a:cs typeface="Arial"/>
              </a:rPr>
              <a:t>-</a:t>
            </a:r>
            <a:r>
              <a:rPr sz="1100" spc="-134" dirty="0">
                <a:latin typeface="Arial"/>
                <a:cs typeface="Arial"/>
              </a:rPr>
              <a:t>1</a:t>
            </a:r>
            <a:r>
              <a:rPr sz="1100" spc="44" dirty="0">
                <a:latin typeface="Arial"/>
                <a:cs typeface="Arial"/>
              </a:rPr>
              <a:t>6</a:t>
            </a:r>
            <a:r>
              <a:rPr sz="1100" spc="-75" dirty="0">
                <a:latin typeface="Arial"/>
                <a:cs typeface="Arial"/>
              </a:rPr>
              <a:t>b</a:t>
            </a:r>
            <a:r>
              <a:rPr sz="1100" spc="0" dirty="0">
                <a:latin typeface="Arial"/>
                <a:cs typeface="Arial"/>
              </a:rPr>
              <a:t>y</a:t>
            </a:r>
            <a:r>
              <a:rPr sz="1100" spc="-134" dirty="0">
                <a:latin typeface="Arial"/>
                <a:cs typeface="Arial"/>
              </a:rPr>
              <a:t> </a:t>
            </a:r>
            <a:r>
              <a:rPr sz="1100" spc="-119" dirty="0">
                <a:latin typeface="Arial"/>
                <a:cs typeface="Arial"/>
              </a:rPr>
              <a:t>Lan</a:t>
            </a:r>
            <a:r>
              <a:rPr sz="1100" spc="0" dirty="0">
                <a:latin typeface="Arial"/>
                <a:cs typeface="Arial"/>
              </a:rPr>
              <a:t>e</a:t>
            </a:r>
            <a:r>
              <a:rPr sz="1100" spc="-184" dirty="0">
                <a:latin typeface="Arial"/>
                <a:cs typeface="Arial"/>
              </a:rPr>
              <a:t> </a:t>
            </a:r>
            <a:r>
              <a:rPr sz="1100" spc="-89" dirty="0">
                <a:latin typeface="Arial"/>
                <a:cs typeface="Arial"/>
              </a:rPr>
              <a:t>M</a:t>
            </a:r>
            <a:r>
              <a:rPr sz="1100" spc="-59" dirty="0">
                <a:latin typeface="Arial"/>
                <a:cs typeface="Arial"/>
              </a:rPr>
              <a:t>c</a:t>
            </a:r>
            <a:r>
              <a:rPr sz="1100" spc="-44" dirty="0">
                <a:latin typeface="Arial"/>
                <a:cs typeface="Arial"/>
              </a:rPr>
              <a:t>I</a:t>
            </a:r>
            <a:r>
              <a:rPr sz="1100" spc="-59" dirty="0">
                <a:latin typeface="Arial"/>
                <a:cs typeface="Arial"/>
              </a:rPr>
              <a:t>n</a:t>
            </a:r>
            <a:r>
              <a:rPr sz="1100" spc="-44" dirty="0">
                <a:latin typeface="Arial"/>
                <a:cs typeface="Arial"/>
              </a:rPr>
              <a:t>t</a:t>
            </a:r>
            <a:r>
              <a:rPr sz="1100" spc="-59" dirty="0">
                <a:latin typeface="Arial"/>
                <a:cs typeface="Arial"/>
              </a:rPr>
              <a:t>osh</a:t>
            </a:r>
            <a:r>
              <a:rPr sz="1100" spc="0" dirty="0">
                <a:latin typeface="Arial"/>
                <a:cs typeface="Arial"/>
              </a:rPr>
              <a:t>.</a:t>
            </a:r>
            <a:r>
              <a:rPr sz="1100" spc="-129" dirty="0">
                <a:latin typeface="Arial"/>
                <a:cs typeface="Arial"/>
              </a:rPr>
              <a:t> </a:t>
            </a:r>
            <a:r>
              <a:rPr sz="1100" spc="-125" dirty="0">
                <a:latin typeface="Arial"/>
                <a:cs typeface="Arial"/>
              </a:rPr>
              <a:t>VGG</a:t>
            </a:r>
            <a:r>
              <a:rPr sz="1100" spc="-114" dirty="0">
                <a:latin typeface="Arial"/>
                <a:cs typeface="Arial"/>
              </a:rPr>
              <a:t>-</a:t>
            </a:r>
            <a:r>
              <a:rPr sz="1100" spc="-134" dirty="0">
                <a:latin typeface="Arial"/>
                <a:cs typeface="Arial"/>
              </a:rPr>
              <a:t>1</a:t>
            </a:r>
            <a:r>
              <a:rPr sz="1100" spc="0" dirty="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  <a:p>
            <a:pPr marL="12700" marR="21031">
              <a:lnSpc>
                <a:spcPct val="95825"/>
              </a:lnSpc>
              <a:spcBef>
                <a:spcPts val="183"/>
              </a:spcBef>
            </a:pPr>
            <a:r>
              <a:rPr sz="1100" spc="-50" dirty="0">
                <a:latin typeface="Arial"/>
                <a:cs typeface="Arial"/>
              </a:rPr>
              <a:t>a</a:t>
            </a:r>
            <a:r>
              <a:rPr sz="1100" spc="-44" dirty="0">
                <a:latin typeface="Arial"/>
                <a:cs typeface="Arial"/>
              </a:rPr>
              <a:t>rc</a:t>
            </a:r>
            <a:r>
              <a:rPr sz="1100" spc="-50" dirty="0">
                <a:latin typeface="Arial"/>
                <a:cs typeface="Arial"/>
              </a:rPr>
              <a:t>h</a:t>
            </a:r>
            <a:r>
              <a:rPr sz="1100" spc="-54" dirty="0">
                <a:latin typeface="Arial"/>
                <a:cs typeface="Arial"/>
              </a:rPr>
              <a:t>i</a:t>
            </a:r>
            <a:r>
              <a:rPr sz="1100" spc="-44" dirty="0">
                <a:latin typeface="Arial"/>
                <a:cs typeface="Arial"/>
              </a:rPr>
              <a:t>t</a:t>
            </a:r>
            <a:r>
              <a:rPr sz="1100" spc="-50" dirty="0">
                <a:latin typeface="Arial"/>
                <a:cs typeface="Arial"/>
              </a:rPr>
              <a:t>e</a:t>
            </a:r>
            <a:r>
              <a:rPr sz="1100" spc="-44" dirty="0">
                <a:latin typeface="Arial"/>
                <a:cs typeface="Arial"/>
              </a:rPr>
              <a:t>ct</a:t>
            </a:r>
            <a:r>
              <a:rPr sz="1100" spc="-50" dirty="0">
                <a:latin typeface="Arial"/>
                <a:cs typeface="Arial"/>
              </a:rPr>
              <a:t>u</a:t>
            </a:r>
            <a:r>
              <a:rPr sz="1100" spc="-44" dirty="0">
                <a:latin typeface="Arial"/>
                <a:cs typeface="Arial"/>
              </a:rPr>
              <a:t>r</a:t>
            </a:r>
            <a:r>
              <a:rPr sz="1100" spc="0" dirty="0">
                <a:latin typeface="Arial"/>
                <a:cs typeface="Arial"/>
              </a:rPr>
              <a:t>e</a:t>
            </a:r>
            <a:r>
              <a:rPr sz="1100" spc="-139" dirty="0">
                <a:latin typeface="Arial"/>
                <a:cs typeface="Arial"/>
              </a:rPr>
              <a:t> </a:t>
            </a:r>
            <a:r>
              <a:rPr sz="1100" spc="-4" dirty="0">
                <a:latin typeface="Arial"/>
                <a:cs typeface="Arial"/>
              </a:rPr>
              <a:t>f</a:t>
            </a:r>
            <a:r>
              <a:rPr sz="1100" spc="-19" dirty="0">
                <a:latin typeface="Arial"/>
                <a:cs typeface="Arial"/>
              </a:rPr>
              <a:t>r</a:t>
            </a:r>
            <a:r>
              <a:rPr sz="1100" spc="-25" dirty="0">
                <a:latin typeface="Arial"/>
                <a:cs typeface="Arial"/>
              </a:rPr>
              <a:t>o</a:t>
            </a:r>
            <a:r>
              <a:rPr sz="1100" spc="0" dirty="0">
                <a:latin typeface="Arial"/>
                <a:cs typeface="Arial"/>
              </a:rPr>
              <a:t>m</a:t>
            </a:r>
            <a:r>
              <a:rPr sz="1100" spc="-119" dirty="0">
                <a:latin typeface="Arial"/>
                <a:cs typeface="Arial"/>
              </a:rPr>
              <a:t> </a:t>
            </a:r>
            <a:r>
              <a:rPr sz="1100" spc="-64" dirty="0">
                <a:latin typeface="Arial"/>
                <a:cs typeface="Arial"/>
              </a:rPr>
              <a:t>[</a:t>
            </a:r>
            <a:r>
              <a:rPr sz="1100" spc="-75" dirty="0">
                <a:latin typeface="Arial"/>
                <a:cs typeface="Arial"/>
              </a:rPr>
              <a:t>Si</a:t>
            </a:r>
            <a:r>
              <a:rPr sz="1100" spc="-64" dirty="0">
                <a:latin typeface="Arial"/>
                <a:cs typeface="Arial"/>
              </a:rPr>
              <a:t>m</a:t>
            </a:r>
            <a:r>
              <a:rPr sz="1100" spc="-75" dirty="0">
                <a:latin typeface="Arial"/>
                <a:cs typeface="Arial"/>
              </a:rPr>
              <a:t>on</a:t>
            </a:r>
            <a:r>
              <a:rPr sz="1100" spc="-84" dirty="0">
                <a:latin typeface="Arial"/>
                <a:cs typeface="Arial"/>
              </a:rPr>
              <a:t>y</a:t>
            </a:r>
            <a:r>
              <a:rPr sz="1100" spc="-75" dirty="0">
                <a:latin typeface="Arial"/>
                <a:cs typeface="Arial"/>
              </a:rPr>
              <a:t>a</a:t>
            </a:r>
            <a:r>
              <a:rPr sz="1100" spc="44" dirty="0">
                <a:latin typeface="Arial"/>
                <a:cs typeface="Arial"/>
              </a:rPr>
              <a:t>n</a:t>
            </a:r>
            <a:r>
              <a:rPr sz="1100" spc="-59" dirty="0">
                <a:latin typeface="Arial"/>
                <a:cs typeface="Arial"/>
              </a:rPr>
              <a:t>an</a:t>
            </a:r>
            <a:r>
              <a:rPr sz="1100" spc="0" dirty="0">
                <a:latin typeface="Arial"/>
                <a:cs typeface="Arial"/>
              </a:rPr>
              <a:t>d</a:t>
            </a:r>
            <a:r>
              <a:rPr sz="1100" spc="-175" dirty="0">
                <a:latin typeface="Arial"/>
                <a:cs typeface="Arial"/>
              </a:rPr>
              <a:t> </a:t>
            </a:r>
            <a:r>
              <a:rPr sz="1100" spc="-75" dirty="0">
                <a:latin typeface="Arial"/>
                <a:cs typeface="Arial"/>
              </a:rPr>
              <a:t>Zi</a:t>
            </a:r>
            <a:r>
              <a:rPr sz="1100" spc="-69" dirty="0">
                <a:latin typeface="Arial"/>
                <a:cs typeface="Arial"/>
              </a:rPr>
              <a:t>ss</a:t>
            </a:r>
            <a:r>
              <a:rPr sz="1100" spc="-75" dirty="0">
                <a:latin typeface="Arial"/>
                <a:cs typeface="Arial"/>
              </a:rPr>
              <a:t>e</a:t>
            </a:r>
            <a:r>
              <a:rPr sz="1100" spc="-64" dirty="0">
                <a:latin typeface="Arial"/>
                <a:cs typeface="Arial"/>
              </a:rPr>
              <a:t>rm</a:t>
            </a:r>
            <a:r>
              <a:rPr sz="1100" spc="-75" dirty="0">
                <a:latin typeface="Arial"/>
                <a:cs typeface="Arial"/>
              </a:rPr>
              <a:t>an2014</a:t>
            </a:r>
            <a:r>
              <a:rPr sz="1100" spc="-64" dirty="0">
                <a:latin typeface="Arial"/>
                <a:cs typeface="Arial"/>
              </a:rPr>
              <a:t>]</a:t>
            </a:r>
            <a:r>
              <a:rPr sz="1100" spc="0" dirty="0"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68542" y="179024"/>
            <a:ext cx="2608223" cy="2661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i="1" spc="-25" dirty="0">
                <a:latin typeface="Arial"/>
                <a:cs typeface="Arial"/>
              </a:rPr>
              <a:t>[</a:t>
            </a:r>
            <a:r>
              <a:rPr sz="1900" i="1" spc="-19" dirty="0">
                <a:latin typeface="Arial"/>
                <a:cs typeface="Arial"/>
              </a:rPr>
              <a:t>Ze</a:t>
            </a:r>
            <a:r>
              <a:rPr sz="1900" i="1" spc="-25" dirty="0">
                <a:latin typeface="Arial"/>
                <a:cs typeface="Arial"/>
              </a:rPr>
              <a:t>il</a:t>
            </a:r>
            <a:r>
              <a:rPr sz="1900" i="1" spc="-19" dirty="0">
                <a:latin typeface="Arial"/>
                <a:cs typeface="Arial"/>
              </a:rPr>
              <a:t>e</a:t>
            </a:r>
            <a:r>
              <a:rPr sz="1900" i="1" spc="0" dirty="0">
                <a:latin typeface="Arial"/>
                <a:cs typeface="Arial"/>
              </a:rPr>
              <a:t>r</a:t>
            </a:r>
            <a:r>
              <a:rPr sz="1900" i="1" spc="-77" dirty="0">
                <a:latin typeface="Arial"/>
                <a:cs typeface="Arial"/>
              </a:rPr>
              <a:t> </a:t>
            </a:r>
            <a:r>
              <a:rPr sz="1900" i="1" spc="-19" dirty="0">
                <a:latin typeface="Arial"/>
                <a:cs typeface="Arial"/>
              </a:rPr>
              <a:t>an</a:t>
            </a:r>
            <a:r>
              <a:rPr sz="1900" i="1" spc="0" dirty="0">
                <a:latin typeface="Arial"/>
                <a:cs typeface="Arial"/>
              </a:rPr>
              <a:t>d</a:t>
            </a:r>
            <a:r>
              <a:rPr sz="1900" i="1" spc="-76" dirty="0">
                <a:latin typeface="Arial"/>
                <a:cs typeface="Arial"/>
              </a:rPr>
              <a:t> </a:t>
            </a:r>
            <a:r>
              <a:rPr sz="1900" i="1" spc="-19" dirty="0">
                <a:latin typeface="Arial"/>
                <a:cs typeface="Arial"/>
              </a:rPr>
              <a:t>Fe</a:t>
            </a:r>
            <a:r>
              <a:rPr sz="1900" i="1" spc="-4" dirty="0">
                <a:latin typeface="Arial"/>
                <a:cs typeface="Arial"/>
              </a:rPr>
              <a:t>r</a:t>
            </a:r>
            <a:r>
              <a:rPr sz="1900" i="1" spc="-19" dirty="0">
                <a:latin typeface="Arial"/>
                <a:cs typeface="Arial"/>
              </a:rPr>
              <a:t>gu</a:t>
            </a:r>
            <a:r>
              <a:rPr sz="1900" i="1" spc="0" dirty="0">
                <a:latin typeface="Arial"/>
                <a:cs typeface="Arial"/>
              </a:rPr>
              <a:t>s</a:t>
            </a:r>
            <a:r>
              <a:rPr sz="1900" i="1" spc="-199" dirty="0">
                <a:latin typeface="Arial"/>
                <a:cs typeface="Arial"/>
              </a:rPr>
              <a:t> </a:t>
            </a:r>
            <a:r>
              <a:rPr sz="1900" i="1" spc="-19" dirty="0">
                <a:latin typeface="Arial"/>
                <a:cs typeface="Arial"/>
              </a:rPr>
              <a:t>2013]</a:t>
            </a:r>
            <a:endParaRPr sz="1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4609" y="195745"/>
            <a:ext cx="1219889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-19" dirty="0">
                <a:latin typeface="Arial"/>
                <a:cs typeface="Arial"/>
              </a:rPr>
              <a:t>P</a:t>
            </a:r>
            <a:r>
              <a:rPr sz="2400" b="1" spc="0" dirty="0">
                <a:latin typeface="Arial"/>
                <a:cs typeface="Arial"/>
              </a:rPr>
              <a:t>re</a:t>
            </a:r>
            <a:r>
              <a:rPr sz="2400" b="1" spc="-4" dirty="0">
                <a:latin typeface="Arial"/>
                <a:cs typeface="Arial"/>
              </a:rPr>
              <a:t>v</a:t>
            </a:r>
            <a:r>
              <a:rPr sz="2400" b="1" spc="-9" dirty="0">
                <a:latin typeface="Arial"/>
                <a:cs typeface="Arial"/>
              </a:rPr>
              <a:t>i</a:t>
            </a:r>
            <a:r>
              <a:rPr sz="2400" b="1" spc="-4" dirty="0">
                <a:latin typeface="Arial"/>
                <a:cs typeface="Arial"/>
              </a:rPr>
              <a:t>e</a:t>
            </a:r>
            <a:r>
              <a:rPr sz="2400" b="1" spc="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54764" y="831028"/>
            <a:ext cx="275814" cy="812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400"/>
              </a:lnSpc>
              <a:spcBef>
                <a:spcPts val="320"/>
              </a:spcBef>
            </a:pPr>
            <a:r>
              <a:rPr sz="9300" spc="0" baseline="4271" dirty="0">
                <a:solidFill>
                  <a:srgbClr val="5D5246"/>
                </a:solidFill>
                <a:latin typeface="Courier New"/>
                <a:cs typeface="Courier New"/>
              </a:rPr>
              <a:t>~</a:t>
            </a:r>
            <a:endParaRPr sz="62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42879" y="870428"/>
            <a:ext cx="680696" cy="571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95"/>
              </a:lnSpc>
              <a:spcBef>
                <a:spcPts val="224"/>
              </a:spcBef>
            </a:pPr>
            <a:r>
              <a:rPr sz="1800" spc="0" dirty="0">
                <a:solidFill>
                  <a:srgbClr val="020202"/>
                </a:solidFill>
                <a:latin typeface="Times New Roman"/>
                <a:cs typeface="Times New Roman"/>
              </a:rPr>
              <a:t>...,..</a:t>
            </a:r>
            <a:r>
              <a:rPr sz="4300" u="sng" spc="381" dirty="0">
                <a:solidFill>
                  <a:srgbClr val="020202"/>
                </a:solidFill>
                <a:latin typeface="Arial"/>
                <a:cs typeface="Arial"/>
              </a:rPr>
              <a:t> </a:t>
            </a:r>
            <a:r>
              <a:rPr sz="4300" spc="0" dirty="0">
                <a:solidFill>
                  <a:srgbClr val="020202"/>
                </a:solidFill>
                <a:latin typeface="Arial"/>
                <a:cs typeface="Arial"/>
              </a:rPr>
              <a:t>...</a:t>
            </a:r>
            <a:endParaRPr sz="43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38230" y="978872"/>
            <a:ext cx="129061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20202"/>
                </a:solidFill>
                <a:latin typeface="Arial"/>
                <a:cs typeface="Arial"/>
              </a:rPr>
              <a:t>Mid-level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63756" y="978872"/>
            <a:ext cx="14263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20202"/>
                </a:solidFill>
                <a:latin typeface="Arial"/>
                <a:cs typeface="Arial"/>
              </a:rPr>
              <a:t>High-level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36141" y="1148199"/>
            <a:ext cx="65402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20202"/>
                </a:solidFill>
                <a:latin typeface="Arial"/>
                <a:cs typeface="Arial"/>
              </a:rPr>
              <a:t>...,..</a:t>
            </a:r>
            <a:r>
              <a:rPr sz="2400" u="heavy" spc="0" dirty="0">
                <a:solidFill>
                  <a:srgbClr val="020202"/>
                </a:solidFill>
                <a:latin typeface="Arial"/>
                <a:cs typeface="Arial"/>
              </a:rPr>
              <a:t>   </a:t>
            </a:r>
            <a:r>
              <a:rPr sz="2400" u="heavy" spc="106" dirty="0">
                <a:solidFill>
                  <a:srgbClr val="020202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020202"/>
                </a:solidFill>
                <a:latin typeface="Arial"/>
                <a:cs typeface="Arial"/>
              </a:rPr>
              <a:t>...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90883" y="1148199"/>
            <a:ext cx="140982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20202"/>
                </a:solidFill>
                <a:latin typeface="Arial"/>
                <a:cs typeface="Arial"/>
              </a:rPr>
              <a:t>separable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0730" y="5666988"/>
            <a:ext cx="118911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20202"/>
                </a:solidFill>
                <a:latin typeface="Arial"/>
                <a:cs typeface="Arial"/>
              </a:rPr>
              <a:t>VGG-16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64445" y="5666988"/>
            <a:ext cx="95218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20202"/>
                </a:solidFill>
                <a:latin typeface="Arial"/>
                <a:cs typeface="Arial"/>
              </a:rPr>
              <a:t>Conv1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53017" y="5666988"/>
            <a:ext cx="15926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20202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70576" y="5676657"/>
            <a:ext cx="218105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20202"/>
                </a:solidFill>
                <a:latin typeface="Arial"/>
                <a:cs typeface="Arial"/>
              </a:rPr>
              <a:t>VGG-16</a:t>
            </a:r>
            <a:r>
              <a:rPr sz="2400" spc="209" dirty="0">
                <a:solidFill>
                  <a:srgbClr val="020202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020202"/>
                </a:solidFill>
                <a:latin typeface="Arial"/>
                <a:cs typeface="Arial"/>
              </a:rPr>
              <a:t>Conv3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73509" y="5676657"/>
            <a:ext cx="24063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20202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70086" y="5686330"/>
            <a:ext cx="1189116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20202"/>
                </a:solidFill>
                <a:latin typeface="Arial"/>
                <a:cs typeface="Arial"/>
              </a:rPr>
              <a:t>VGG-16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98962" y="5686330"/>
            <a:ext cx="952182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20202"/>
                </a:solidFill>
                <a:latin typeface="Arial"/>
                <a:cs typeface="Arial"/>
              </a:rPr>
              <a:t>Conv5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68182" y="5686330"/>
            <a:ext cx="240635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20202"/>
                </a:solidFill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02800" y="660399"/>
            <a:ext cx="1752600" cy="1333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00"/>
              </a:lnSpc>
              <a:spcBef>
                <a:spcPts val="15"/>
              </a:spcBef>
            </a:pPr>
            <a:endParaRPr sz="800"/>
          </a:p>
          <a:p>
            <a:pPr marL="320042" marR="294041" algn="ctr">
              <a:lnSpc>
                <a:spcPct val="95825"/>
              </a:lnSpc>
            </a:pPr>
            <a:r>
              <a:rPr sz="2400" spc="0" dirty="0">
                <a:solidFill>
                  <a:srgbClr val="020202"/>
                </a:solidFill>
                <a:latin typeface="Arial"/>
                <a:cs typeface="Arial"/>
              </a:rPr>
              <a:t>Linearly</a:t>
            </a:r>
            <a:endParaRPr sz="2400">
              <a:latin typeface="Arial"/>
              <a:cs typeface="Arial"/>
            </a:endParaRPr>
          </a:p>
          <a:p>
            <a:pPr marL="228844" marR="239493" algn="ctr">
              <a:lnSpc>
                <a:spcPct val="95825"/>
              </a:lnSpc>
              <a:spcBef>
                <a:spcPts val="3106"/>
              </a:spcBef>
            </a:pPr>
            <a:r>
              <a:rPr sz="2400" spc="0" dirty="0">
                <a:solidFill>
                  <a:srgbClr val="020202"/>
                </a:solidFill>
                <a:latin typeface="Arial"/>
                <a:cs typeface="Arial"/>
              </a:rPr>
              <a:t>classifier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55400" y="660399"/>
            <a:ext cx="533400" cy="647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11455400" y="1308099"/>
            <a:ext cx="533400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7404100" y="660399"/>
            <a:ext cx="1790700" cy="1244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12660">
              <a:lnSpc>
                <a:spcPct val="95825"/>
              </a:lnSpc>
              <a:spcBef>
                <a:spcPts val="4234"/>
              </a:spcBef>
            </a:pPr>
            <a:r>
              <a:rPr sz="2400" spc="0" dirty="0">
                <a:solidFill>
                  <a:srgbClr val="020202"/>
                </a:solidFill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9400" y="660399"/>
            <a:ext cx="1752600" cy="1244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069479">
              <a:lnSpc>
                <a:spcPct val="95825"/>
              </a:lnSpc>
              <a:spcBef>
                <a:spcPts val="1395"/>
              </a:spcBef>
            </a:pPr>
            <a:r>
              <a:rPr sz="2300" spc="0" dirty="0">
                <a:solidFill>
                  <a:srgbClr val="020202"/>
                </a:solidFill>
                <a:latin typeface="Arial"/>
                <a:cs typeface="Arial"/>
              </a:rPr>
              <a:t>vel</a:t>
            </a:r>
            <a:endParaRPr sz="2300">
              <a:latin typeface="Arial"/>
              <a:cs typeface="Arial"/>
            </a:endParaRPr>
          </a:p>
          <a:p>
            <a:pPr marL="1104123">
              <a:lnSpc>
                <a:spcPct val="95825"/>
              </a:lnSpc>
              <a:spcBef>
                <a:spcPts val="195"/>
              </a:spcBef>
            </a:pPr>
            <a:r>
              <a:rPr sz="2400" spc="0" dirty="0">
                <a:solidFill>
                  <a:srgbClr val="020202"/>
                </a:solidFill>
                <a:latin typeface="Arial"/>
                <a:cs typeface="Arial"/>
              </a:rPr>
              <a:t>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000" y="660399"/>
            <a:ext cx="533400" cy="647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5105400" y="660399"/>
            <a:ext cx="1765300" cy="1244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22939" marR="243463" indent="-77409">
              <a:lnSpc>
                <a:spcPts val="2759"/>
              </a:lnSpc>
              <a:spcBef>
                <a:spcPts val="1301"/>
              </a:spcBef>
            </a:pPr>
            <a:r>
              <a:rPr sz="2400" spc="0" dirty="0">
                <a:solidFill>
                  <a:srgbClr val="020202"/>
                </a:solidFill>
                <a:latin typeface="Arial"/>
                <a:cs typeface="Arial"/>
              </a:rPr>
              <a:t>Mid-level </a:t>
            </a:r>
            <a:endParaRPr sz="2400">
              <a:latin typeface="Arial"/>
              <a:cs typeface="Arial"/>
            </a:endParaRPr>
          </a:p>
          <a:p>
            <a:pPr marL="322939" marR="243463">
              <a:lnSpc>
                <a:spcPts val="2759"/>
              </a:lnSpc>
              <a:spcBef>
                <a:spcPts val="173"/>
              </a:spcBef>
            </a:pPr>
            <a:r>
              <a:rPr sz="2400" spc="0" dirty="0">
                <a:solidFill>
                  <a:srgbClr val="020202"/>
                </a:solidFill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70700" y="660399"/>
            <a:ext cx="38100" cy="1244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4572000" y="1308099"/>
            <a:ext cx="533400" cy="596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7088751" y="1185941"/>
            <a:ext cx="15544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9381867" y="1268183"/>
            <a:ext cx="15591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612648" y="102107"/>
            <a:ext cx="5745480" cy="5942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7116" y="0"/>
            <a:ext cx="1788667" cy="1185164"/>
          </a:xfrm>
          <a:custGeom>
            <a:avLst/>
            <a:gdLst/>
            <a:ahLst/>
            <a:cxnLst/>
            <a:rect l="l" t="t" r="r" b="b"/>
            <a:pathLst>
              <a:path w="1788667" h="1185164">
                <a:moveTo>
                  <a:pt x="877189" y="341883"/>
                </a:moveTo>
                <a:lnTo>
                  <a:pt x="877189" y="1185164"/>
                </a:lnTo>
                <a:lnTo>
                  <a:pt x="1788667" y="1185164"/>
                </a:lnTo>
                <a:lnTo>
                  <a:pt x="1788667" y="341883"/>
                </a:lnTo>
                <a:lnTo>
                  <a:pt x="1276223" y="341883"/>
                </a:lnTo>
                <a:lnTo>
                  <a:pt x="1276223" y="0"/>
                </a:lnTo>
                <a:lnTo>
                  <a:pt x="0" y="0"/>
                </a:lnTo>
                <a:lnTo>
                  <a:pt x="0" y="341883"/>
                </a:lnTo>
                <a:lnTo>
                  <a:pt x="877189" y="3418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36291" y="227075"/>
            <a:ext cx="9550908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4872" y="227139"/>
            <a:ext cx="330276" cy="343852"/>
          </a:xfrm>
          <a:custGeom>
            <a:avLst/>
            <a:gdLst/>
            <a:ahLst/>
            <a:cxnLst/>
            <a:rect l="l" t="t" r="r" b="b"/>
            <a:pathLst>
              <a:path w="330276" h="343852">
                <a:moveTo>
                  <a:pt x="0" y="343852"/>
                </a:moveTo>
                <a:lnTo>
                  <a:pt x="330276" y="343852"/>
                </a:lnTo>
                <a:lnTo>
                  <a:pt x="330276" y="0"/>
                </a:lnTo>
                <a:lnTo>
                  <a:pt x="0" y="0"/>
                </a:lnTo>
                <a:lnTo>
                  <a:pt x="0" y="343852"/>
                </a:lnTo>
                <a:close/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0560" y="1752549"/>
            <a:ext cx="753998" cy="842695"/>
          </a:xfrm>
          <a:custGeom>
            <a:avLst/>
            <a:gdLst/>
            <a:ahLst/>
            <a:cxnLst/>
            <a:rect l="l" t="t" r="r" b="b"/>
            <a:pathLst>
              <a:path w="753998" h="842695">
                <a:moveTo>
                  <a:pt x="0" y="842695"/>
                </a:moveTo>
                <a:lnTo>
                  <a:pt x="753998" y="842695"/>
                </a:lnTo>
                <a:lnTo>
                  <a:pt x="753998" y="0"/>
                </a:lnTo>
                <a:lnTo>
                  <a:pt x="0" y="0"/>
                </a:lnTo>
                <a:lnTo>
                  <a:pt x="0" y="842695"/>
                </a:lnTo>
                <a:close/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13332" y="569976"/>
            <a:ext cx="1055751" cy="1481074"/>
          </a:xfrm>
          <a:custGeom>
            <a:avLst/>
            <a:gdLst/>
            <a:ahLst/>
            <a:cxnLst/>
            <a:rect l="l" t="t" r="r" b="b"/>
            <a:pathLst>
              <a:path w="1055751" h="1481074">
                <a:moveTo>
                  <a:pt x="1055751" y="0"/>
                </a:moveTo>
                <a:lnTo>
                  <a:pt x="0" y="1481074"/>
                </a:lnTo>
              </a:path>
            </a:pathLst>
          </a:custGeom>
          <a:ln w="19048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34084" y="2013204"/>
            <a:ext cx="126491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44056" y="237807"/>
            <a:ext cx="331800" cy="343852"/>
          </a:xfrm>
          <a:custGeom>
            <a:avLst/>
            <a:gdLst/>
            <a:ahLst/>
            <a:cxnLst/>
            <a:rect l="l" t="t" r="r" b="b"/>
            <a:pathLst>
              <a:path w="331800" h="343852">
                <a:moveTo>
                  <a:pt x="0" y="343852"/>
                </a:moveTo>
                <a:lnTo>
                  <a:pt x="331800" y="343852"/>
                </a:lnTo>
                <a:lnTo>
                  <a:pt x="331800" y="0"/>
                </a:lnTo>
                <a:lnTo>
                  <a:pt x="0" y="0"/>
                </a:lnTo>
                <a:lnTo>
                  <a:pt x="0" y="343852"/>
                </a:lnTo>
                <a:close/>
              </a:path>
            </a:pathLst>
          </a:custGeom>
          <a:ln w="19048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37716" y="582167"/>
            <a:ext cx="5172075" cy="2866517"/>
          </a:xfrm>
          <a:custGeom>
            <a:avLst/>
            <a:gdLst/>
            <a:ahLst/>
            <a:cxnLst/>
            <a:rect l="l" t="t" r="r" b="b"/>
            <a:pathLst>
              <a:path w="5172075" h="2866517">
                <a:moveTo>
                  <a:pt x="5172075" y="0"/>
                </a:moveTo>
                <a:lnTo>
                  <a:pt x="0" y="2866517"/>
                </a:lnTo>
              </a:path>
            </a:pathLst>
          </a:custGeom>
          <a:ln w="19048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23416" y="3400043"/>
            <a:ext cx="147828" cy="1173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0560" y="3468573"/>
            <a:ext cx="753998" cy="842695"/>
          </a:xfrm>
          <a:custGeom>
            <a:avLst/>
            <a:gdLst/>
            <a:ahLst/>
            <a:cxnLst/>
            <a:rect l="l" t="t" r="r" b="b"/>
            <a:pathLst>
              <a:path w="753998" h="842695">
                <a:moveTo>
                  <a:pt x="0" y="842695"/>
                </a:moveTo>
                <a:lnTo>
                  <a:pt x="753998" y="842695"/>
                </a:lnTo>
                <a:lnTo>
                  <a:pt x="753998" y="0"/>
                </a:lnTo>
                <a:lnTo>
                  <a:pt x="0" y="0"/>
                </a:lnTo>
                <a:lnTo>
                  <a:pt x="0" y="842695"/>
                </a:lnTo>
                <a:close/>
              </a:path>
            </a:pathLst>
          </a:custGeom>
          <a:ln w="19048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43116" y="3877055"/>
            <a:ext cx="5344668" cy="605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32136" y="4584192"/>
            <a:ext cx="0" cy="452119"/>
          </a:xfrm>
          <a:custGeom>
            <a:avLst/>
            <a:gdLst/>
            <a:ahLst/>
            <a:cxnLst/>
            <a:rect l="l" t="t" r="r" b="b"/>
            <a:pathLst>
              <a:path h="452120">
                <a:moveTo>
                  <a:pt x="0" y="452119"/>
                </a:moveTo>
                <a:lnTo>
                  <a:pt x="0" y="0"/>
                </a:lnTo>
              </a:path>
            </a:pathLst>
          </a:custGeom>
          <a:ln w="19048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77272" y="4456176"/>
            <a:ext cx="109727" cy="1417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10637" y="552958"/>
            <a:ext cx="153022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14" baseline="3413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3600" spc="-9" baseline="3413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3600" spc="0" baseline="3413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3600" spc="-59" baseline="3413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3600" spc="-9" baseline="3413" dirty="0">
                <a:solidFill>
                  <a:srgbClr val="FF0000"/>
                </a:solidFill>
                <a:latin typeface="Calibri Light"/>
                <a:cs typeface="Calibri Light"/>
              </a:rPr>
              <a:t>f</a:t>
            </a:r>
            <a:r>
              <a:rPr sz="3600" spc="-14" baseline="3413" dirty="0">
                <a:solidFill>
                  <a:srgbClr val="FF0000"/>
                </a:solidFill>
                <a:latin typeface="Calibri Light"/>
                <a:cs typeface="Calibri Light"/>
              </a:rPr>
              <a:t>il</a:t>
            </a:r>
            <a:r>
              <a:rPr sz="3600" spc="-9" baseline="3413" dirty="0">
                <a:solidFill>
                  <a:srgbClr val="FF0000"/>
                </a:solidFill>
                <a:latin typeface="Calibri Light"/>
                <a:cs typeface="Calibri Light"/>
              </a:rPr>
              <a:t>te</a:t>
            </a:r>
            <a:r>
              <a:rPr sz="3600" spc="0" baseline="3413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3600" spc="-119" baseline="3413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3600" spc="4" baseline="3413" dirty="0">
                <a:solidFill>
                  <a:srgbClr val="FF0000"/>
                </a:solidFill>
                <a:latin typeface="Calibri Light"/>
                <a:cs typeface="Calibri Light"/>
              </a:rPr>
              <a:t>=&gt;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57946" y="750672"/>
            <a:ext cx="3418821" cy="792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-19" dirty="0">
                <a:latin typeface="Arial"/>
                <a:cs typeface="Arial"/>
              </a:rPr>
              <a:t>e</a:t>
            </a:r>
            <a:r>
              <a:rPr sz="3200" spc="0" dirty="0">
                <a:latin typeface="Arial"/>
                <a:cs typeface="Arial"/>
              </a:rPr>
              <a:t>x</a:t>
            </a:r>
            <a:r>
              <a:rPr sz="3200" spc="-25" dirty="0">
                <a:latin typeface="Arial"/>
                <a:cs typeface="Arial"/>
              </a:rPr>
              <a:t>a</a:t>
            </a:r>
            <a:r>
              <a:rPr sz="3200" spc="-19" dirty="0">
                <a:latin typeface="Arial"/>
                <a:cs typeface="Arial"/>
              </a:rPr>
              <a:t>mp</a:t>
            </a:r>
            <a:r>
              <a:rPr sz="3200" spc="-14" dirty="0">
                <a:latin typeface="Arial"/>
                <a:cs typeface="Arial"/>
              </a:rPr>
              <a:t>l</a:t>
            </a:r>
            <a:r>
              <a:rPr sz="3200" spc="0" dirty="0">
                <a:latin typeface="Arial"/>
                <a:cs typeface="Arial"/>
              </a:rPr>
              <a:t>e</a:t>
            </a:r>
            <a:r>
              <a:rPr sz="3200" spc="-84" dirty="0">
                <a:latin typeface="Arial"/>
                <a:cs typeface="Arial"/>
              </a:rPr>
              <a:t> </a:t>
            </a:r>
            <a:r>
              <a:rPr sz="3200" spc="-19" dirty="0">
                <a:latin typeface="Arial"/>
                <a:cs typeface="Arial"/>
              </a:rPr>
              <a:t>5</a:t>
            </a:r>
            <a:r>
              <a:rPr sz="3200" spc="0" dirty="0">
                <a:latin typeface="Arial"/>
                <a:cs typeface="Arial"/>
              </a:rPr>
              <a:t>x5</a:t>
            </a:r>
            <a:r>
              <a:rPr sz="3200" spc="-17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filt</a:t>
            </a:r>
            <a:r>
              <a:rPr sz="3200" spc="-19" dirty="0">
                <a:latin typeface="Arial"/>
                <a:cs typeface="Arial"/>
              </a:rPr>
              <a:t>e</a:t>
            </a:r>
            <a:r>
              <a:rPr sz="3200" spc="-14" dirty="0">
                <a:latin typeface="Arial"/>
                <a:cs typeface="Arial"/>
              </a:rPr>
              <a:t>r</a:t>
            </a:r>
            <a:r>
              <a:rPr sz="3200" spc="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  <a:p>
            <a:pPr marL="12700" marR="61081">
              <a:lnSpc>
                <a:spcPct val="95825"/>
              </a:lnSpc>
            </a:pPr>
            <a:r>
              <a:rPr sz="2400" spc="0" dirty="0">
                <a:latin typeface="Arial"/>
                <a:cs typeface="Arial"/>
              </a:rPr>
              <a:t>(32</a:t>
            </a:r>
            <a:r>
              <a:rPr sz="2400" spc="-54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9" dirty="0">
                <a:latin typeface="Arial"/>
                <a:cs typeface="Arial"/>
              </a:rPr>
              <a:t>o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9" dirty="0">
                <a:latin typeface="Arial"/>
                <a:cs typeface="Arial"/>
              </a:rPr>
              <a:t>a</a:t>
            </a:r>
            <a:r>
              <a:rPr sz="2400" spc="-14" dirty="0">
                <a:latin typeface="Arial"/>
                <a:cs typeface="Arial"/>
              </a:rPr>
              <a:t>l</a:t>
            </a:r>
            <a:r>
              <a:rPr sz="2400" spc="0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10637" y="918717"/>
            <a:ext cx="53567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14" baseline="3413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3600" spc="-9" baseline="3413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3600" spc="0" baseline="3413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42513" y="918717"/>
            <a:ext cx="184377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14" baseline="3413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3600" spc="0" baseline="3413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3600" spc="-9" baseline="3413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3600" spc="-14" baseline="3413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3600" spc="-50" baseline="3413" dirty="0">
                <a:solidFill>
                  <a:srgbClr val="FF0000"/>
                </a:solidFill>
                <a:latin typeface="Calibri Light"/>
                <a:cs typeface="Calibri Light"/>
              </a:rPr>
              <a:t>v</a:t>
            </a:r>
            <a:r>
              <a:rPr sz="3600" spc="-34" baseline="3413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3600" spc="-9" baseline="3413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3600" spc="-14" baseline="3413" dirty="0">
                <a:solidFill>
                  <a:srgbClr val="FF0000"/>
                </a:solidFill>
                <a:latin typeface="Calibri Light"/>
                <a:cs typeface="Calibri Light"/>
              </a:rPr>
              <a:t>io</a:t>
            </a:r>
            <a:r>
              <a:rPr sz="3600" spc="0" baseline="3413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3600" spc="-154" baseline="3413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3600" spc="0" baseline="3413" dirty="0">
                <a:solidFill>
                  <a:srgbClr val="FF0000"/>
                </a:solidFill>
                <a:latin typeface="Calibri Light"/>
                <a:cs typeface="Calibri Light"/>
              </a:rPr>
              <a:t>m</a:t>
            </a:r>
            <a:r>
              <a:rPr sz="3600" spc="-14" baseline="3413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3600" spc="0" baseline="3413" dirty="0">
                <a:solidFill>
                  <a:srgbClr val="FF0000"/>
                </a:solidFill>
                <a:latin typeface="Calibri Light"/>
                <a:cs typeface="Calibri Light"/>
              </a:rPr>
              <a:t>p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42150" y="2478055"/>
            <a:ext cx="4707153" cy="6990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20">
              <a:lnSpc>
                <a:spcPts val="2555"/>
              </a:lnSpc>
              <a:spcBef>
                <a:spcPts val="127"/>
              </a:spcBef>
            </a:pPr>
            <a:r>
              <a:rPr sz="2400" spc="-79" dirty="0">
                <a:latin typeface="Arial"/>
                <a:cs typeface="Arial"/>
              </a:rPr>
              <a:t>W</a:t>
            </a:r>
            <a:r>
              <a:rPr sz="2400" spc="0" dirty="0">
                <a:latin typeface="Arial"/>
                <a:cs typeface="Arial"/>
              </a:rPr>
              <a:t>e</a:t>
            </a:r>
            <a:r>
              <a:rPr sz="2400" spc="-74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call</a:t>
            </a:r>
            <a:r>
              <a:rPr sz="2400" spc="4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9" dirty="0">
                <a:latin typeface="Arial"/>
                <a:cs typeface="Arial"/>
              </a:rPr>
              <a:t>h</a:t>
            </a:r>
            <a:r>
              <a:rPr sz="2400" spc="0" dirty="0">
                <a:latin typeface="Arial"/>
                <a:cs typeface="Arial"/>
              </a:rPr>
              <a:t>e</a:t>
            </a:r>
            <a:r>
              <a:rPr sz="2400" spc="-19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l</a:t>
            </a:r>
            <a:r>
              <a:rPr sz="2400" spc="-4" dirty="0">
                <a:latin typeface="Arial"/>
                <a:cs typeface="Arial"/>
              </a:rPr>
              <a:t>a</a:t>
            </a:r>
            <a:r>
              <a:rPr sz="2400" spc="0" dirty="0">
                <a:latin typeface="Arial"/>
                <a:cs typeface="Arial"/>
              </a:rPr>
              <a:t>yer</a:t>
            </a:r>
            <a:r>
              <a:rPr sz="2400" spc="-14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convo</a:t>
            </a:r>
            <a:r>
              <a:rPr sz="2400" spc="-9" dirty="0">
                <a:latin typeface="Arial"/>
                <a:cs typeface="Arial"/>
              </a:rPr>
              <a:t>l</a:t>
            </a:r>
            <a:r>
              <a:rPr sz="2400" spc="0" dirty="0">
                <a:latin typeface="Arial"/>
                <a:cs typeface="Arial"/>
              </a:rPr>
              <a:t>ution</a:t>
            </a:r>
            <a:r>
              <a:rPr sz="2400" spc="-9" dirty="0">
                <a:latin typeface="Arial"/>
                <a:cs typeface="Arial"/>
              </a:rPr>
              <a:t>a</a:t>
            </a:r>
            <a:r>
              <a:rPr sz="2400" spc="0" dirty="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7"/>
              </a:spcBef>
            </a:pPr>
            <a:r>
              <a:rPr sz="2400" spc="-14" dirty="0">
                <a:latin typeface="Arial"/>
                <a:cs typeface="Arial"/>
              </a:rPr>
              <a:t>be</a:t>
            </a:r>
            <a:r>
              <a:rPr sz="2400" spc="-9" dirty="0">
                <a:latin typeface="Arial"/>
                <a:cs typeface="Arial"/>
              </a:rPr>
              <a:t>c</a:t>
            </a:r>
            <a:r>
              <a:rPr sz="2400" spc="-14" dirty="0">
                <a:latin typeface="Arial"/>
                <a:cs typeface="Arial"/>
              </a:rPr>
              <a:t>au</a:t>
            </a:r>
            <a:r>
              <a:rPr sz="2400" spc="-9" dirty="0">
                <a:latin typeface="Arial"/>
                <a:cs typeface="Arial"/>
              </a:rPr>
              <a:t>s</a:t>
            </a:r>
            <a:r>
              <a:rPr sz="2400" spc="0" dirty="0">
                <a:latin typeface="Arial"/>
                <a:cs typeface="Arial"/>
              </a:rPr>
              <a:t>e</a:t>
            </a:r>
            <a:r>
              <a:rPr sz="2400" spc="9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i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34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i</a:t>
            </a:r>
            <a:r>
              <a:rPr sz="2400" spc="0" dirty="0">
                <a:latin typeface="Arial"/>
                <a:cs typeface="Arial"/>
              </a:rPr>
              <a:t>s</a:t>
            </a:r>
            <a:r>
              <a:rPr sz="2400" spc="-29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related </a:t>
            </a:r>
            <a:r>
              <a:rPr sz="2400" spc="-4" dirty="0">
                <a:latin typeface="Arial"/>
                <a:cs typeface="Arial"/>
              </a:rPr>
              <a:t>t</a:t>
            </a:r>
            <a:r>
              <a:rPr sz="2400" spc="0" dirty="0">
                <a:latin typeface="Arial"/>
                <a:cs typeface="Arial"/>
              </a:rPr>
              <a:t>o</a:t>
            </a:r>
            <a:r>
              <a:rPr sz="2400" spc="-134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convo</a:t>
            </a:r>
            <a:r>
              <a:rPr sz="2400" spc="-9" dirty="0">
                <a:latin typeface="Arial"/>
                <a:cs typeface="Arial"/>
              </a:rPr>
              <a:t>l</a:t>
            </a:r>
            <a:r>
              <a:rPr sz="2400" spc="0" dirty="0">
                <a:latin typeface="Arial"/>
                <a:cs typeface="Arial"/>
              </a:rPr>
              <a:t>ution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2150" y="3217195"/>
            <a:ext cx="32471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75906" y="3217195"/>
            <a:ext cx="54295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9" dirty="0">
                <a:latin typeface="Arial"/>
                <a:cs typeface="Arial"/>
              </a:rPr>
              <a:t>w</a:t>
            </a:r>
            <a:r>
              <a:rPr sz="2400" spc="0" dirty="0">
                <a:latin typeface="Arial"/>
                <a:cs typeface="Arial"/>
              </a:rPr>
              <a:t>o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26451" y="3217195"/>
            <a:ext cx="110225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si</a:t>
            </a:r>
            <a:r>
              <a:rPr sz="2400" spc="-4" dirty="0">
                <a:latin typeface="Arial"/>
                <a:cs typeface="Arial"/>
              </a:rPr>
              <a:t>g</a:t>
            </a:r>
            <a:r>
              <a:rPr sz="2400" spc="0" dirty="0">
                <a:latin typeface="Arial"/>
                <a:cs typeface="Arial"/>
              </a:rPr>
              <a:t>na</a:t>
            </a:r>
            <a:r>
              <a:rPr sz="2400" spc="-9" dirty="0">
                <a:latin typeface="Arial"/>
                <a:cs typeface="Arial"/>
              </a:rPr>
              <a:t>l</a:t>
            </a:r>
            <a:r>
              <a:rPr sz="2400" spc="0" dirty="0">
                <a:latin typeface="Arial"/>
                <a:cs typeface="Arial"/>
              </a:rPr>
              <a:t>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2392" y="5132532"/>
            <a:ext cx="4016744" cy="5467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spc="-19" dirty="0">
                <a:latin typeface="Arial"/>
                <a:cs typeface="Arial"/>
              </a:rPr>
              <a:t>e</a:t>
            </a:r>
            <a:r>
              <a:rPr sz="1900" spc="-25" dirty="0">
                <a:latin typeface="Arial"/>
                <a:cs typeface="Arial"/>
              </a:rPr>
              <a:t>l</a:t>
            </a:r>
            <a:r>
              <a:rPr sz="1900" spc="-19" dirty="0">
                <a:latin typeface="Arial"/>
                <a:cs typeface="Arial"/>
              </a:rPr>
              <a:t>e</a:t>
            </a:r>
            <a:r>
              <a:rPr sz="1900" spc="-29" dirty="0">
                <a:latin typeface="Arial"/>
                <a:cs typeface="Arial"/>
              </a:rPr>
              <a:t>m</a:t>
            </a:r>
            <a:r>
              <a:rPr sz="1900" spc="-19" dirty="0">
                <a:latin typeface="Arial"/>
                <a:cs typeface="Arial"/>
              </a:rPr>
              <a:t>e</a:t>
            </a:r>
            <a:r>
              <a:rPr sz="1900" spc="-25" dirty="0">
                <a:latin typeface="Arial"/>
                <a:cs typeface="Arial"/>
              </a:rPr>
              <a:t>nt</a:t>
            </a:r>
            <a:r>
              <a:rPr sz="1900" spc="-34" dirty="0">
                <a:latin typeface="Arial"/>
                <a:cs typeface="Arial"/>
              </a:rPr>
              <a:t>w</a:t>
            </a:r>
            <a:r>
              <a:rPr sz="1900" spc="-25" dirty="0">
                <a:latin typeface="Arial"/>
                <a:cs typeface="Arial"/>
              </a:rPr>
              <a:t>is</a:t>
            </a:r>
            <a:r>
              <a:rPr sz="1900" spc="0" dirty="0">
                <a:latin typeface="Arial"/>
                <a:cs typeface="Arial"/>
              </a:rPr>
              <a:t>e</a:t>
            </a:r>
            <a:r>
              <a:rPr sz="1900" spc="-110" dirty="0">
                <a:latin typeface="Arial"/>
                <a:cs typeface="Arial"/>
              </a:rPr>
              <a:t> </a:t>
            </a:r>
            <a:r>
              <a:rPr sz="1900" spc="-29" dirty="0">
                <a:latin typeface="Arial"/>
                <a:cs typeface="Arial"/>
              </a:rPr>
              <a:t>m</a:t>
            </a:r>
            <a:r>
              <a:rPr sz="1900" spc="-19" dirty="0">
                <a:latin typeface="Arial"/>
                <a:cs typeface="Arial"/>
              </a:rPr>
              <a:t>u</a:t>
            </a:r>
            <a:r>
              <a:rPr sz="1900" spc="-14" dirty="0">
                <a:latin typeface="Arial"/>
                <a:cs typeface="Arial"/>
              </a:rPr>
              <a:t>l</a:t>
            </a:r>
            <a:r>
              <a:rPr sz="1900" spc="-25" dirty="0">
                <a:latin typeface="Arial"/>
                <a:cs typeface="Arial"/>
              </a:rPr>
              <a:t>t</a:t>
            </a:r>
            <a:r>
              <a:rPr sz="1900" spc="-14" dirty="0">
                <a:latin typeface="Arial"/>
                <a:cs typeface="Arial"/>
              </a:rPr>
              <a:t>i</a:t>
            </a:r>
            <a:r>
              <a:rPr sz="1900" spc="-19" dirty="0">
                <a:latin typeface="Arial"/>
                <a:cs typeface="Arial"/>
              </a:rPr>
              <a:t>p</a:t>
            </a:r>
            <a:r>
              <a:rPr sz="1900" spc="-14" dirty="0">
                <a:latin typeface="Arial"/>
                <a:cs typeface="Arial"/>
              </a:rPr>
              <a:t>li</a:t>
            </a:r>
            <a:r>
              <a:rPr sz="1900" spc="-9" dirty="0">
                <a:latin typeface="Arial"/>
                <a:cs typeface="Arial"/>
              </a:rPr>
              <a:t>c</a:t>
            </a:r>
            <a:r>
              <a:rPr sz="1900" spc="-19" dirty="0">
                <a:latin typeface="Arial"/>
                <a:cs typeface="Arial"/>
              </a:rPr>
              <a:t>a</a:t>
            </a:r>
            <a:r>
              <a:rPr sz="1900" spc="-25" dirty="0">
                <a:latin typeface="Arial"/>
                <a:cs typeface="Arial"/>
              </a:rPr>
              <a:t>t</a:t>
            </a:r>
            <a:r>
              <a:rPr sz="1900" spc="-14" dirty="0">
                <a:latin typeface="Arial"/>
                <a:cs typeface="Arial"/>
              </a:rPr>
              <a:t>i</a:t>
            </a:r>
            <a:r>
              <a:rPr sz="1900" spc="-19" dirty="0">
                <a:latin typeface="Arial"/>
                <a:cs typeface="Arial"/>
              </a:rPr>
              <a:t>o</a:t>
            </a:r>
            <a:r>
              <a:rPr sz="1900" spc="0" dirty="0">
                <a:latin typeface="Arial"/>
                <a:cs typeface="Arial"/>
              </a:rPr>
              <a:t>n</a:t>
            </a:r>
            <a:r>
              <a:rPr sz="1900" spc="-74" dirty="0">
                <a:latin typeface="Arial"/>
                <a:cs typeface="Arial"/>
              </a:rPr>
              <a:t> </a:t>
            </a:r>
            <a:r>
              <a:rPr sz="1900" spc="-19" dirty="0">
                <a:latin typeface="Arial"/>
                <a:cs typeface="Arial"/>
              </a:rPr>
              <a:t>an</a:t>
            </a:r>
            <a:r>
              <a:rPr sz="1900" spc="0" dirty="0">
                <a:latin typeface="Arial"/>
                <a:cs typeface="Arial"/>
              </a:rPr>
              <a:t>d</a:t>
            </a:r>
            <a:r>
              <a:rPr sz="1900" spc="-71" dirty="0">
                <a:latin typeface="Arial"/>
                <a:cs typeface="Arial"/>
              </a:rPr>
              <a:t> </a:t>
            </a:r>
            <a:r>
              <a:rPr sz="1900" spc="-9" dirty="0">
                <a:latin typeface="Arial"/>
                <a:cs typeface="Arial"/>
              </a:rPr>
              <a:t>s</a:t>
            </a:r>
            <a:r>
              <a:rPr sz="1900" spc="-19" dirty="0">
                <a:latin typeface="Arial"/>
                <a:cs typeface="Arial"/>
              </a:rPr>
              <a:t>u</a:t>
            </a:r>
            <a:r>
              <a:rPr sz="1900" spc="0" dirty="0">
                <a:latin typeface="Arial"/>
                <a:cs typeface="Arial"/>
              </a:rPr>
              <a:t>m</a:t>
            </a:r>
            <a:r>
              <a:rPr sz="1900" spc="-195" dirty="0">
                <a:latin typeface="Arial"/>
                <a:cs typeface="Arial"/>
              </a:rPr>
              <a:t> </a:t>
            </a:r>
            <a:r>
              <a:rPr sz="1900" spc="-25" dirty="0">
                <a:latin typeface="Arial"/>
                <a:cs typeface="Arial"/>
              </a:rPr>
              <a:t>o</a:t>
            </a:r>
            <a:r>
              <a:rPr sz="1900" spc="0" dirty="0">
                <a:latin typeface="Arial"/>
                <a:cs typeface="Arial"/>
              </a:rPr>
              <a:t>f</a:t>
            </a:r>
            <a:endParaRPr sz="1900">
              <a:latin typeface="Arial"/>
              <a:cs typeface="Arial"/>
            </a:endParaRPr>
          </a:p>
          <a:p>
            <a:pPr marL="12700" marR="36118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a</a:t>
            </a:r>
            <a:r>
              <a:rPr sz="1900" spc="-45" dirty="0">
                <a:latin typeface="Arial"/>
                <a:cs typeface="Arial"/>
              </a:rPr>
              <a:t> </a:t>
            </a:r>
            <a:r>
              <a:rPr sz="1900" spc="-25" dirty="0">
                <a:latin typeface="Arial"/>
                <a:cs typeface="Arial"/>
              </a:rPr>
              <a:t>filte</a:t>
            </a:r>
            <a:r>
              <a:rPr sz="1900" spc="0" dirty="0">
                <a:latin typeface="Arial"/>
                <a:cs typeface="Arial"/>
              </a:rPr>
              <a:t>r</a:t>
            </a:r>
            <a:r>
              <a:rPr sz="1900" spc="-55" dirty="0">
                <a:latin typeface="Arial"/>
                <a:cs typeface="Arial"/>
              </a:rPr>
              <a:t> </a:t>
            </a:r>
            <a:r>
              <a:rPr sz="1900" spc="-25" dirty="0">
                <a:latin typeface="Arial"/>
                <a:cs typeface="Arial"/>
              </a:rPr>
              <a:t>an</a:t>
            </a:r>
            <a:r>
              <a:rPr sz="1900" spc="0" dirty="0">
                <a:latin typeface="Arial"/>
                <a:cs typeface="Arial"/>
              </a:rPr>
              <a:t>d</a:t>
            </a:r>
            <a:r>
              <a:rPr sz="1900" spc="-76" dirty="0">
                <a:latin typeface="Arial"/>
                <a:cs typeface="Arial"/>
              </a:rPr>
              <a:t> </a:t>
            </a:r>
            <a:r>
              <a:rPr sz="1900" spc="-25" dirty="0">
                <a:latin typeface="Arial"/>
                <a:cs typeface="Arial"/>
              </a:rPr>
              <a:t>th</a:t>
            </a:r>
            <a:r>
              <a:rPr sz="1900" spc="0" dirty="0">
                <a:latin typeface="Arial"/>
                <a:cs typeface="Arial"/>
              </a:rPr>
              <a:t>e</a:t>
            </a:r>
            <a:r>
              <a:rPr sz="1900" spc="-81" dirty="0">
                <a:latin typeface="Arial"/>
                <a:cs typeface="Arial"/>
              </a:rPr>
              <a:t> </a:t>
            </a:r>
            <a:r>
              <a:rPr sz="1900" spc="-14" dirty="0">
                <a:latin typeface="Arial"/>
                <a:cs typeface="Arial"/>
              </a:rPr>
              <a:t>si</a:t>
            </a:r>
            <a:r>
              <a:rPr sz="1900" spc="-9" dirty="0">
                <a:latin typeface="Arial"/>
                <a:cs typeface="Arial"/>
              </a:rPr>
              <a:t>gna</a:t>
            </a:r>
            <a:r>
              <a:rPr sz="1900" spc="0" dirty="0">
                <a:latin typeface="Arial"/>
                <a:cs typeface="Arial"/>
              </a:rPr>
              <a:t>l</a:t>
            </a:r>
            <a:r>
              <a:rPr sz="1900" spc="-134" dirty="0">
                <a:latin typeface="Arial"/>
                <a:cs typeface="Arial"/>
              </a:rPr>
              <a:t> </a:t>
            </a:r>
            <a:r>
              <a:rPr sz="1900" spc="-19" dirty="0">
                <a:latin typeface="Arial"/>
                <a:cs typeface="Arial"/>
              </a:rPr>
              <a:t>(</a:t>
            </a:r>
            <a:r>
              <a:rPr sz="1900" spc="-25" dirty="0">
                <a:latin typeface="Arial"/>
                <a:cs typeface="Arial"/>
              </a:rPr>
              <a:t>i</a:t>
            </a:r>
            <a:r>
              <a:rPr sz="1900" spc="-19" dirty="0">
                <a:latin typeface="Arial"/>
                <a:cs typeface="Arial"/>
              </a:rPr>
              <a:t>m</a:t>
            </a:r>
            <a:r>
              <a:rPr sz="1900" spc="-25" dirty="0">
                <a:latin typeface="Arial"/>
                <a:cs typeface="Arial"/>
              </a:rPr>
              <a:t>age</a:t>
            </a:r>
            <a:r>
              <a:rPr sz="1900" spc="0" dirty="0">
                <a:latin typeface="Arial"/>
                <a:cs typeface="Arial"/>
              </a:rPr>
              <a:t>)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3211" y="5840845"/>
            <a:ext cx="1402856" cy="1275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800" spc="-44" dirty="0">
                <a:latin typeface="Arial"/>
                <a:cs typeface="Arial"/>
              </a:rPr>
              <a:t>Fi</a:t>
            </a:r>
            <a:r>
              <a:rPr sz="800" spc="-50" dirty="0">
                <a:latin typeface="Arial"/>
                <a:cs typeface="Arial"/>
              </a:rPr>
              <a:t>gu</a:t>
            </a:r>
            <a:r>
              <a:rPr sz="800" spc="-64" dirty="0">
                <a:latin typeface="Arial"/>
                <a:cs typeface="Arial"/>
              </a:rPr>
              <a:t>r</a:t>
            </a:r>
            <a:r>
              <a:rPr sz="800" spc="0" dirty="0">
                <a:latin typeface="Arial"/>
                <a:cs typeface="Arial"/>
              </a:rPr>
              <a:t>e</a:t>
            </a:r>
            <a:r>
              <a:rPr sz="800" spc="-79" dirty="0">
                <a:latin typeface="Arial"/>
                <a:cs typeface="Arial"/>
              </a:rPr>
              <a:t> </a:t>
            </a:r>
            <a:r>
              <a:rPr sz="800" spc="-29" dirty="0">
                <a:latin typeface="Arial"/>
                <a:cs typeface="Arial"/>
              </a:rPr>
              <a:t>c</a:t>
            </a:r>
            <a:r>
              <a:rPr sz="800" spc="-25" dirty="0">
                <a:latin typeface="Arial"/>
                <a:cs typeface="Arial"/>
              </a:rPr>
              <a:t>op</a:t>
            </a:r>
            <a:r>
              <a:rPr sz="800" spc="-39" dirty="0">
                <a:latin typeface="Arial"/>
                <a:cs typeface="Arial"/>
              </a:rPr>
              <a:t>yr</a:t>
            </a:r>
            <a:r>
              <a:rPr sz="800" spc="-34" dirty="0">
                <a:latin typeface="Arial"/>
                <a:cs typeface="Arial"/>
              </a:rPr>
              <a:t>i</a:t>
            </a:r>
            <a:r>
              <a:rPr sz="800" spc="-25" dirty="0">
                <a:latin typeface="Arial"/>
                <a:cs typeface="Arial"/>
              </a:rPr>
              <a:t>gh</a:t>
            </a:r>
            <a:r>
              <a:rPr sz="800" spc="0" dirty="0">
                <a:latin typeface="Arial"/>
                <a:cs typeface="Arial"/>
              </a:rPr>
              <a:t>t</a:t>
            </a:r>
            <a:r>
              <a:rPr sz="800" spc="-14" dirty="0">
                <a:latin typeface="Arial"/>
                <a:cs typeface="Arial"/>
              </a:rPr>
              <a:t> </a:t>
            </a:r>
            <a:r>
              <a:rPr sz="800" spc="-29" dirty="0">
                <a:latin typeface="Arial"/>
                <a:cs typeface="Arial"/>
              </a:rPr>
              <a:t>A</a:t>
            </a:r>
            <a:r>
              <a:rPr sz="800" spc="-39" dirty="0">
                <a:latin typeface="Arial"/>
                <a:cs typeface="Arial"/>
              </a:rPr>
              <a:t>ndre</a:t>
            </a:r>
            <a:r>
              <a:rPr sz="800" spc="0" dirty="0">
                <a:latin typeface="Arial"/>
                <a:cs typeface="Arial"/>
              </a:rPr>
              <a:t>j</a:t>
            </a:r>
            <a:r>
              <a:rPr sz="800" spc="-125" dirty="0">
                <a:latin typeface="Arial"/>
                <a:cs typeface="Arial"/>
              </a:rPr>
              <a:t> </a:t>
            </a:r>
            <a:r>
              <a:rPr sz="800" spc="-29" dirty="0">
                <a:latin typeface="Arial"/>
                <a:cs typeface="Arial"/>
              </a:rPr>
              <a:t>K</a:t>
            </a:r>
            <a:r>
              <a:rPr sz="800" spc="-39" dirty="0">
                <a:latin typeface="Arial"/>
                <a:cs typeface="Arial"/>
              </a:rPr>
              <a:t>a</a:t>
            </a:r>
            <a:r>
              <a:rPr sz="800" spc="-50" dirty="0">
                <a:latin typeface="Arial"/>
                <a:cs typeface="Arial"/>
              </a:rPr>
              <a:t>r</a:t>
            </a:r>
            <a:r>
              <a:rPr sz="800" spc="-39" dirty="0">
                <a:latin typeface="Arial"/>
                <a:cs typeface="Arial"/>
              </a:rPr>
              <a:t>pa</a:t>
            </a:r>
            <a:r>
              <a:rPr sz="800" spc="-29" dirty="0">
                <a:latin typeface="Arial"/>
                <a:cs typeface="Arial"/>
              </a:rPr>
              <a:t>t</a:t>
            </a:r>
            <a:r>
              <a:rPr sz="800" spc="-39" dirty="0">
                <a:latin typeface="Arial"/>
                <a:cs typeface="Arial"/>
              </a:rPr>
              <a:t>h</a:t>
            </a:r>
            <a:r>
              <a:rPr sz="800" spc="-50" dirty="0">
                <a:latin typeface="Arial"/>
                <a:cs typeface="Arial"/>
              </a:rPr>
              <a:t>y</a:t>
            </a:r>
            <a:r>
              <a:rPr sz="800" spc="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0560" y="3468573"/>
            <a:ext cx="753998" cy="8426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670560" y="1752549"/>
            <a:ext cx="753998" cy="8426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6544056" y="237807"/>
            <a:ext cx="331800" cy="3438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404872" y="227139"/>
            <a:ext cx="330276" cy="3438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/>
          <p:nvPr/>
        </p:nvSpPr>
        <p:spPr>
          <a:xfrm>
            <a:off x="1690116" y="3273577"/>
            <a:ext cx="174840" cy="883640"/>
          </a:xfrm>
          <a:custGeom>
            <a:avLst/>
            <a:gdLst/>
            <a:ahLst/>
            <a:cxnLst/>
            <a:rect l="l" t="t" r="r" b="b"/>
            <a:pathLst>
              <a:path w="174840" h="883640">
                <a:moveTo>
                  <a:pt x="0" y="883640"/>
                </a:moveTo>
                <a:lnTo>
                  <a:pt x="174840" y="883640"/>
                </a:lnTo>
                <a:lnTo>
                  <a:pt x="174840" y="0"/>
                </a:lnTo>
                <a:lnTo>
                  <a:pt x="0" y="0"/>
                </a:lnTo>
                <a:lnTo>
                  <a:pt x="0" y="88364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65376" y="3072384"/>
            <a:ext cx="200787" cy="1085088"/>
          </a:xfrm>
          <a:custGeom>
            <a:avLst/>
            <a:gdLst/>
            <a:ahLst/>
            <a:cxnLst/>
            <a:rect l="l" t="t" r="r" b="b"/>
            <a:pathLst>
              <a:path w="200787" h="1085088">
                <a:moveTo>
                  <a:pt x="200787" y="0"/>
                </a:moveTo>
                <a:lnTo>
                  <a:pt x="0" y="200913"/>
                </a:lnTo>
                <a:lnTo>
                  <a:pt x="0" y="1085088"/>
                </a:lnTo>
                <a:lnTo>
                  <a:pt x="200787" y="884173"/>
                </a:lnTo>
                <a:lnTo>
                  <a:pt x="200787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90116" y="3072384"/>
            <a:ext cx="376300" cy="200787"/>
          </a:xfrm>
          <a:custGeom>
            <a:avLst/>
            <a:gdLst/>
            <a:ahLst/>
            <a:cxnLst/>
            <a:rect l="l" t="t" r="r" b="b"/>
            <a:pathLst>
              <a:path w="376300" h="200787">
                <a:moveTo>
                  <a:pt x="376300" y="0"/>
                </a:moveTo>
                <a:lnTo>
                  <a:pt x="200913" y="0"/>
                </a:lnTo>
                <a:lnTo>
                  <a:pt x="0" y="200787"/>
                </a:lnTo>
                <a:lnTo>
                  <a:pt x="175386" y="200787"/>
                </a:lnTo>
                <a:lnTo>
                  <a:pt x="376300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90116" y="3072384"/>
            <a:ext cx="376300" cy="1085088"/>
          </a:xfrm>
          <a:custGeom>
            <a:avLst/>
            <a:gdLst/>
            <a:ahLst/>
            <a:cxnLst/>
            <a:rect l="l" t="t" r="r" b="b"/>
            <a:pathLst>
              <a:path w="376300" h="1085088">
                <a:moveTo>
                  <a:pt x="0" y="200913"/>
                </a:moveTo>
                <a:lnTo>
                  <a:pt x="200913" y="0"/>
                </a:lnTo>
                <a:lnTo>
                  <a:pt x="376300" y="0"/>
                </a:lnTo>
                <a:lnTo>
                  <a:pt x="376300" y="884173"/>
                </a:lnTo>
                <a:lnTo>
                  <a:pt x="175386" y="1085088"/>
                </a:lnTo>
                <a:lnTo>
                  <a:pt x="0" y="1085088"/>
                </a:lnTo>
                <a:lnTo>
                  <a:pt x="0" y="200913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90116" y="3072384"/>
            <a:ext cx="376300" cy="200913"/>
          </a:xfrm>
          <a:custGeom>
            <a:avLst/>
            <a:gdLst/>
            <a:ahLst/>
            <a:cxnLst/>
            <a:rect l="l" t="t" r="r" b="b"/>
            <a:pathLst>
              <a:path w="376300" h="200913">
                <a:moveTo>
                  <a:pt x="0" y="200913"/>
                </a:moveTo>
                <a:lnTo>
                  <a:pt x="175386" y="200913"/>
                </a:lnTo>
                <a:lnTo>
                  <a:pt x="37630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65376" y="3273552"/>
            <a:ext cx="0" cy="883666"/>
          </a:xfrm>
          <a:custGeom>
            <a:avLst/>
            <a:gdLst/>
            <a:ahLst/>
            <a:cxnLst/>
            <a:rect l="l" t="t" r="r" b="b"/>
            <a:pathLst>
              <a:path h="883666">
                <a:moveTo>
                  <a:pt x="0" y="0"/>
                </a:moveTo>
                <a:lnTo>
                  <a:pt x="0" y="883666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17620" y="3425952"/>
            <a:ext cx="376300" cy="376300"/>
          </a:xfrm>
          <a:custGeom>
            <a:avLst/>
            <a:gdLst/>
            <a:ahLst/>
            <a:cxnLst/>
            <a:rect l="l" t="t" r="r" b="b"/>
            <a:pathLst>
              <a:path w="376300" h="376300">
                <a:moveTo>
                  <a:pt x="188087" y="0"/>
                </a:moveTo>
                <a:lnTo>
                  <a:pt x="128650" y="9651"/>
                </a:lnTo>
                <a:lnTo>
                  <a:pt x="76962" y="36322"/>
                </a:lnTo>
                <a:lnTo>
                  <a:pt x="36321" y="76962"/>
                </a:lnTo>
                <a:lnTo>
                  <a:pt x="9651" y="128650"/>
                </a:lnTo>
                <a:lnTo>
                  <a:pt x="0" y="188087"/>
                </a:lnTo>
                <a:lnTo>
                  <a:pt x="9651" y="247650"/>
                </a:lnTo>
                <a:lnTo>
                  <a:pt x="36321" y="299212"/>
                </a:lnTo>
                <a:lnTo>
                  <a:pt x="76962" y="339979"/>
                </a:lnTo>
                <a:lnTo>
                  <a:pt x="128650" y="366649"/>
                </a:lnTo>
                <a:lnTo>
                  <a:pt x="188087" y="376300"/>
                </a:lnTo>
                <a:lnTo>
                  <a:pt x="247650" y="366649"/>
                </a:lnTo>
                <a:lnTo>
                  <a:pt x="299212" y="339979"/>
                </a:lnTo>
                <a:lnTo>
                  <a:pt x="339978" y="299212"/>
                </a:lnTo>
                <a:lnTo>
                  <a:pt x="366649" y="247650"/>
                </a:lnTo>
                <a:lnTo>
                  <a:pt x="376300" y="188087"/>
                </a:lnTo>
                <a:lnTo>
                  <a:pt x="372617" y="151257"/>
                </a:lnTo>
                <a:lnTo>
                  <a:pt x="344677" y="83820"/>
                </a:lnTo>
                <a:lnTo>
                  <a:pt x="292480" y="31623"/>
                </a:lnTo>
                <a:lnTo>
                  <a:pt x="225043" y="3683"/>
                </a:lnTo>
                <a:lnTo>
                  <a:pt x="188087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17620" y="3425952"/>
            <a:ext cx="376300" cy="376300"/>
          </a:xfrm>
          <a:custGeom>
            <a:avLst/>
            <a:gdLst/>
            <a:ahLst/>
            <a:cxnLst/>
            <a:rect l="l" t="t" r="r" b="b"/>
            <a:pathLst>
              <a:path w="376300" h="376300">
                <a:moveTo>
                  <a:pt x="0" y="188087"/>
                </a:moveTo>
                <a:lnTo>
                  <a:pt x="9651" y="128650"/>
                </a:lnTo>
                <a:lnTo>
                  <a:pt x="36321" y="76962"/>
                </a:lnTo>
                <a:lnTo>
                  <a:pt x="76962" y="36322"/>
                </a:lnTo>
                <a:lnTo>
                  <a:pt x="128650" y="9651"/>
                </a:lnTo>
                <a:lnTo>
                  <a:pt x="188087" y="0"/>
                </a:lnTo>
                <a:lnTo>
                  <a:pt x="260095" y="14350"/>
                </a:lnTo>
                <a:lnTo>
                  <a:pt x="321182" y="55118"/>
                </a:lnTo>
                <a:lnTo>
                  <a:pt x="361950" y="116077"/>
                </a:lnTo>
                <a:lnTo>
                  <a:pt x="376300" y="188087"/>
                </a:lnTo>
                <a:lnTo>
                  <a:pt x="366649" y="247650"/>
                </a:lnTo>
                <a:lnTo>
                  <a:pt x="339978" y="299212"/>
                </a:lnTo>
                <a:lnTo>
                  <a:pt x="299212" y="339979"/>
                </a:lnTo>
                <a:lnTo>
                  <a:pt x="247650" y="366649"/>
                </a:lnTo>
                <a:lnTo>
                  <a:pt x="188087" y="376300"/>
                </a:lnTo>
                <a:lnTo>
                  <a:pt x="128650" y="366649"/>
                </a:lnTo>
                <a:lnTo>
                  <a:pt x="76962" y="339979"/>
                </a:lnTo>
                <a:lnTo>
                  <a:pt x="36321" y="299212"/>
                </a:lnTo>
                <a:lnTo>
                  <a:pt x="9651" y="247650"/>
                </a:lnTo>
                <a:lnTo>
                  <a:pt x="0" y="188087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31848" y="3614928"/>
            <a:ext cx="1985517" cy="531749"/>
          </a:xfrm>
          <a:custGeom>
            <a:avLst/>
            <a:gdLst/>
            <a:ahLst/>
            <a:cxnLst/>
            <a:rect l="l" t="t" r="r" b="b"/>
            <a:pathLst>
              <a:path w="1985517" h="531749">
                <a:moveTo>
                  <a:pt x="0" y="531749"/>
                </a:moveTo>
                <a:lnTo>
                  <a:pt x="1985517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57756" y="3297936"/>
            <a:ext cx="1959609" cy="316483"/>
          </a:xfrm>
          <a:custGeom>
            <a:avLst/>
            <a:gdLst/>
            <a:ahLst/>
            <a:cxnLst/>
            <a:rect l="l" t="t" r="r" b="b"/>
            <a:pathLst>
              <a:path w="1959609" h="316484">
                <a:moveTo>
                  <a:pt x="0" y="0"/>
                </a:moveTo>
                <a:lnTo>
                  <a:pt x="1959609" y="316483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39112" y="3099816"/>
            <a:ext cx="1778253" cy="515112"/>
          </a:xfrm>
          <a:custGeom>
            <a:avLst/>
            <a:gdLst/>
            <a:ahLst/>
            <a:cxnLst/>
            <a:rect l="l" t="t" r="r" b="b"/>
            <a:pathLst>
              <a:path w="1778253" h="515112">
                <a:moveTo>
                  <a:pt x="0" y="0"/>
                </a:moveTo>
                <a:lnTo>
                  <a:pt x="1778253" y="515112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74164" y="3614928"/>
            <a:ext cx="1743328" cy="333121"/>
          </a:xfrm>
          <a:custGeom>
            <a:avLst/>
            <a:gdLst/>
            <a:ahLst/>
            <a:cxnLst/>
            <a:rect l="l" t="t" r="r" b="b"/>
            <a:pathLst>
              <a:path w="1743328" h="333121">
                <a:moveTo>
                  <a:pt x="0" y="333121"/>
                </a:moveTo>
                <a:lnTo>
                  <a:pt x="1743328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33856" y="2767583"/>
            <a:ext cx="284734" cy="2686304"/>
          </a:xfrm>
          <a:custGeom>
            <a:avLst/>
            <a:gdLst/>
            <a:ahLst/>
            <a:cxnLst/>
            <a:rect l="l" t="t" r="r" b="b"/>
            <a:pathLst>
              <a:path w="284734" h="2686304">
                <a:moveTo>
                  <a:pt x="0" y="2686304"/>
                </a:moveTo>
                <a:lnTo>
                  <a:pt x="284734" y="2686304"/>
                </a:lnTo>
                <a:lnTo>
                  <a:pt x="284734" y="0"/>
                </a:lnTo>
                <a:lnTo>
                  <a:pt x="0" y="0"/>
                </a:lnTo>
                <a:lnTo>
                  <a:pt x="0" y="2686304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18844" y="1775460"/>
            <a:ext cx="990345" cy="3677284"/>
          </a:xfrm>
          <a:custGeom>
            <a:avLst/>
            <a:gdLst/>
            <a:ahLst/>
            <a:cxnLst/>
            <a:rect l="l" t="t" r="r" b="b"/>
            <a:pathLst>
              <a:path w="990345" h="3677284">
                <a:moveTo>
                  <a:pt x="990345" y="0"/>
                </a:moveTo>
                <a:lnTo>
                  <a:pt x="0" y="990980"/>
                </a:lnTo>
                <a:lnTo>
                  <a:pt x="0" y="3677284"/>
                </a:lnTo>
                <a:lnTo>
                  <a:pt x="990345" y="2686304"/>
                </a:lnTo>
                <a:lnTo>
                  <a:pt x="990345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33856" y="1775460"/>
            <a:ext cx="1275080" cy="991869"/>
          </a:xfrm>
          <a:custGeom>
            <a:avLst/>
            <a:gdLst/>
            <a:ahLst/>
            <a:cxnLst/>
            <a:rect l="l" t="t" r="r" b="b"/>
            <a:pathLst>
              <a:path w="1275080" h="991869">
                <a:moveTo>
                  <a:pt x="1275080" y="0"/>
                </a:moveTo>
                <a:lnTo>
                  <a:pt x="990854" y="0"/>
                </a:lnTo>
                <a:lnTo>
                  <a:pt x="0" y="991869"/>
                </a:lnTo>
                <a:lnTo>
                  <a:pt x="284225" y="991869"/>
                </a:lnTo>
                <a:lnTo>
                  <a:pt x="1275080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33856" y="1775460"/>
            <a:ext cx="1275080" cy="3677284"/>
          </a:xfrm>
          <a:custGeom>
            <a:avLst/>
            <a:gdLst/>
            <a:ahLst/>
            <a:cxnLst/>
            <a:rect l="l" t="t" r="r" b="b"/>
            <a:pathLst>
              <a:path w="1275080" h="3677284">
                <a:moveTo>
                  <a:pt x="0" y="990980"/>
                </a:moveTo>
                <a:lnTo>
                  <a:pt x="990854" y="0"/>
                </a:lnTo>
                <a:lnTo>
                  <a:pt x="1275080" y="0"/>
                </a:lnTo>
                <a:lnTo>
                  <a:pt x="1275080" y="2686304"/>
                </a:lnTo>
                <a:lnTo>
                  <a:pt x="284225" y="3677284"/>
                </a:lnTo>
                <a:lnTo>
                  <a:pt x="0" y="3677284"/>
                </a:lnTo>
                <a:lnTo>
                  <a:pt x="0" y="99098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33856" y="1775460"/>
            <a:ext cx="1275080" cy="990980"/>
          </a:xfrm>
          <a:custGeom>
            <a:avLst/>
            <a:gdLst/>
            <a:ahLst/>
            <a:cxnLst/>
            <a:rect l="l" t="t" r="r" b="b"/>
            <a:pathLst>
              <a:path w="1275080" h="990980">
                <a:moveTo>
                  <a:pt x="0" y="990980"/>
                </a:moveTo>
                <a:lnTo>
                  <a:pt x="284225" y="990980"/>
                </a:lnTo>
                <a:lnTo>
                  <a:pt x="127508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18844" y="2767584"/>
            <a:ext cx="0" cy="2686304"/>
          </a:xfrm>
          <a:custGeom>
            <a:avLst/>
            <a:gdLst/>
            <a:ahLst/>
            <a:cxnLst/>
            <a:rect l="l" t="t" r="r" b="b"/>
            <a:pathLst>
              <a:path h="2686304">
                <a:moveTo>
                  <a:pt x="0" y="0"/>
                </a:moveTo>
                <a:lnTo>
                  <a:pt x="0" y="268630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92096" y="2179320"/>
            <a:ext cx="1794891" cy="697738"/>
          </a:xfrm>
          <a:custGeom>
            <a:avLst/>
            <a:gdLst/>
            <a:ahLst/>
            <a:cxnLst/>
            <a:rect l="l" t="t" r="r" b="b"/>
            <a:pathLst>
              <a:path w="1794891" h="697738">
                <a:moveTo>
                  <a:pt x="1794891" y="0"/>
                </a:moveTo>
                <a:lnTo>
                  <a:pt x="0" y="697738"/>
                </a:lnTo>
              </a:path>
            </a:pathLst>
          </a:custGeom>
          <a:ln w="9523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8756" y="2857500"/>
            <a:ext cx="62230" cy="40894"/>
          </a:xfrm>
          <a:custGeom>
            <a:avLst/>
            <a:gdLst/>
            <a:ahLst/>
            <a:cxnLst/>
            <a:rect l="l" t="t" r="r" b="b"/>
            <a:pathLst>
              <a:path w="62230" h="40894">
                <a:moveTo>
                  <a:pt x="46736" y="0"/>
                </a:moveTo>
                <a:lnTo>
                  <a:pt x="0" y="40894"/>
                </a:lnTo>
                <a:lnTo>
                  <a:pt x="62230" y="39624"/>
                </a:lnTo>
                <a:lnTo>
                  <a:pt x="4673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38756" y="2857500"/>
            <a:ext cx="62230" cy="40894"/>
          </a:xfrm>
          <a:custGeom>
            <a:avLst/>
            <a:gdLst/>
            <a:ahLst/>
            <a:cxnLst/>
            <a:rect l="l" t="t" r="r" b="b"/>
            <a:pathLst>
              <a:path w="62230" h="40894">
                <a:moveTo>
                  <a:pt x="46736" y="0"/>
                </a:moveTo>
                <a:lnTo>
                  <a:pt x="0" y="40894"/>
                </a:lnTo>
                <a:lnTo>
                  <a:pt x="62230" y="39624"/>
                </a:lnTo>
                <a:lnTo>
                  <a:pt x="46736" y="0"/>
                </a:lnTo>
                <a:close/>
              </a:path>
            </a:pathLst>
          </a:custGeom>
          <a:ln w="9523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11196" y="1534667"/>
            <a:ext cx="1237488" cy="294005"/>
          </a:xfrm>
          <a:custGeom>
            <a:avLst/>
            <a:gdLst/>
            <a:ahLst/>
            <a:cxnLst/>
            <a:rect l="l" t="t" r="r" b="b"/>
            <a:pathLst>
              <a:path w="1237488" h="294005">
                <a:moveTo>
                  <a:pt x="1237488" y="0"/>
                </a:moveTo>
                <a:lnTo>
                  <a:pt x="0" y="294005"/>
                </a:lnTo>
              </a:path>
            </a:pathLst>
          </a:custGeom>
          <a:ln w="95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54808" y="1807464"/>
            <a:ext cx="60960" cy="42163"/>
          </a:xfrm>
          <a:custGeom>
            <a:avLst/>
            <a:gdLst/>
            <a:ahLst/>
            <a:cxnLst/>
            <a:rect l="l" t="t" r="r" b="b"/>
            <a:pathLst>
              <a:path w="60960" h="42163">
                <a:moveTo>
                  <a:pt x="51308" y="0"/>
                </a:moveTo>
                <a:lnTo>
                  <a:pt x="0" y="34798"/>
                </a:lnTo>
                <a:lnTo>
                  <a:pt x="60960" y="42163"/>
                </a:lnTo>
                <a:lnTo>
                  <a:pt x="513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54808" y="1807464"/>
            <a:ext cx="60960" cy="42163"/>
          </a:xfrm>
          <a:custGeom>
            <a:avLst/>
            <a:gdLst/>
            <a:ahLst/>
            <a:cxnLst/>
            <a:rect l="l" t="t" r="r" b="b"/>
            <a:pathLst>
              <a:path w="60960" h="42163">
                <a:moveTo>
                  <a:pt x="51308" y="0"/>
                </a:moveTo>
                <a:lnTo>
                  <a:pt x="0" y="34798"/>
                </a:lnTo>
                <a:lnTo>
                  <a:pt x="60960" y="42163"/>
                </a:lnTo>
                <a:lnTo>
                  <a:pt x="51308" y="0"/>
                </a:lnTo>
                <a:close/>
              </a:path>
            </a:pathLst>
          </a:custGeom>
          <a:ln w="9523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00600" y="3619500"/>
            <a:ext cx="3078226" cy="0"/>
          </a:xfrm>
          <a:custGeom>
            <a:avLst/>
            <a:gdLst/>
            <a:ahLst/>
            <a:cxnLst/>
            <a:rect l="l" t="t" r="r" b="b"/>
            <a:pathLst>
              <a:path w="3078226">
                <a:moveTo>
                  <a:pt x="0" y="0"/>
                </a:moveTo>
                <a:lnTo>
                  <a:pt x="3078226" y="0"/>
                </a:lnTo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79080" y="3598164"/>
            <a:ext cx="57785" cy="42037"/>
          </a:xfrm>
          <a:custGeom>
            <a:avLst/>
            <a:gdLst/>
            <a:ahLst/>
            <a:cxnLst/>
            <a:rect l="l" t="t" r="r" b="b"/>
            <a:pathLst>
              <a:path w="57785" h="42037">
                <a:moveTo>
                  <a:pt x="0" y="0"/>
                </a:moveTo>
                <a:lnTo>
                  <a:pt x="0" y="42037"/>
                </a:lnTo>
                <a:lnTo>
                  <a:pt x="57785" y="21081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79080" y="3598164"/>
            <a:ext cx="57785" cy="42037"/>
          </a:xfrm>
          <a:custGeom>
            <a:avLst/>
            <a:gdLst/>
            <a:ahLst/>
            <a:cxnLst/>
            <a:rect l="l" t="t" r="r" b="b"/>
            <a:pathLst>
              <a:path w="57785" h="42037">
                <a:moveTo>
                  <a:pt x="0" y="42037"/>
                </a:moveTo>
                <a:lnTo>
                  <a:pt x="57785" y="21081"/>
                </a:lnTo>
                <a:lnTo>
                  <a:pt x="0" y="0"/>
                </a:lnTo>
                <a:lnTo>
                  <a:pt x="0" y="42037"/>
                </a:lnTo>
                <a:close/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38260" y="2929128"/>
            <a:ext cx="123220" cy="2524887"/>
          </a:xfrm>
          <a:custGeom>
            <a:avLst/>
            <a:gdLst/>
            <a:ahLst/>
            <a:cxnLst/>
            <a:rect l="l" t="t" r="r" b="b"/>
            <a:pathLst>
              <a:path w="123220" h="2524887">
                <a:moveTo>
                  <a:pt x="0" y="2524887"/>
                </a:moveTo>
                <a:lnTo>
                  <a:pt x="123220" y="2524887"/>
                </a:lnTo>
                <a:lnTo>
                  <a:pt x="123220" y="0"/>
                </a:lnTo>
                <a:lnTo>
                  <a:pt x="0" y="0"/>
                </a:lnTo>
                <a:lnTo>
                  <a:pt x="0" y="2524887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061704" y="1775460"/>
            <a:ext cx="1151890" cy="3677284"/>
          </a:xfrm>
          <a:custGeom>
            <a:avLst/>
            <a:gdLst/>
            <a:ahLst/>
            <a:cxnLst/>
            <a:rect l="l" t="t" r="r" b="b"/>
            <a:pathLst>
              <a:path w="1151890" h="3677284">
                <a:moveTo>
                  <a:pt x="1151890" y="0"/>
                </a:moveTo>
                <a:lnTo>
                  <a:pt x="0" y="1152270"/>
                </a:lnTo>
                <a:lnTo>
                  <a:pt x="0" y="3677284"/>
                </a:lnTo>
                <a:lnTo>
                  <a:pt x="1151890" y="2525014"/>
                </a:lnTo>
                <a:lnTo>
                  <a:pt x="1151890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38260" y="1775460"/>
            <a:ext cx="1275080" cy="1153414"/>
          </a:xfrm>
          <a:custGeom>
            <a:avLst/>
            <a:gdLst/>
            <a:ahLst/>
            <a:cxnLst/>
            <a:rect l="l" t="t" r="r" b="b"/>
            <a:pathLst>
              <a:path w="1275080" h="1153414">
                <a:moveTo>
                  <a:pt x="1275080" y="0"/>
                </a:moveTo>
                <a:lnTo>
                  <a:pt x="1152144" y="0"/>
                </a:lnTo>
                <a:lnTo>
                  <a:pt x="0" y="1153414"/>
                </a:lnTo>
                <a:lnTo>
                  <a:pt x="122936" y="1153414"/>
                </a:lnTo>
                <a:lnTo>
                  <a:pt x="1275080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38260" y="1775460"/>
            <a:ext cx="1275080" cy="3677284"/>
          </a:xfrm>
          <a:custGeom>
            <a:avLst/>
            <a:gdLst/>
            <a:ahLst/>
            <a:cxnLst/>
            <a:rect l="l" t="t" r="r" b="b"/>
            <a:pathLst>
              <a:path w="1275080" h="3677284">
                <a:moveTo>
                  <a:pt x="0" y="1152270"/>
                </a:moveTo>
                <a:lnTo>
                  <a:pt x="1152144" y="0"/>
                </a:lnTo>
                <a:lnTo>
                  <a:pt x="1275080" y="0"/>
                </a:lnTo>
                <a:lnTo>
                  <a:pt x="1275080" y="2525014"/>
                </a:lnTo>
                <a:lnTo>
                  <a:pt x="122936" y="3677284"/>
                </a:lnTo>
                <a:lnTo>
                  <a:pt x="0" y="3677284"/>
                </a:lnTo>
                <a:lnTo>
                  <a:pt x="0" y="115227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38260" y="1775460"/>
            <a:ext cx="1275080" cy="1152270"/>
          </a:xfrm>
          <a:custGeom>
            <a:avLst/>
            <a:gdLst/>
            <a:ahLst/>
            <a:cxnLst/>
            <a:rect l="l" t="t" r="r" b="b"/>
            <a:pathLst>
              <a:path w="1275080" h="1152270">
                <a:moveTo>
                  <a:pt x="0" y="1152270"/>
                </a:moveTo>
                <a:lnTo>
                  <a:pt x="122936" y="1152270"/>
                </a:lnTo>
                <a:lnTo>
                  <a:pt x="127508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61704" y="2929128"/>
            <a:ext cx="0" cy="2524887"/>
          </a:xfrm>
          <a:custGeom>
            <a:avLst/>
            <a:gdLst/>
            <a:ahLst/>
            <a:cxnLst/>
            <a:rect l="l" t="t" r="r" b="b"/>
            <a:pathLst>
              <a:path h="2524887">
                <a:moveTo>
                  <a:pt x="0" y="0"/>
                </a:moveTo>
                <a:lnTo>
                  <a:pt x="0" y="2524887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85394" y="217297"/>
            <a:ext cx="28853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0" baseline="2824" dirty="0">
                <a:latin typeface="Calibri Light"/>
                <a:cs typeface="Calibri Light"/>
              </a:rPr>
              <a:t>A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8307" y="217297"/>
            <a:ext cx="969909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14" baseline="2824" dirty="0">
                <a:latin typeface="Calibri Light"/>
                <a:cs typeface="Calibri Light"/>
              </a:rPr>
              <a:t>c</a:t>
            </a:r>
            <a:r>
              <a:rPr sz="4350" spc="-4" baseline="2824" dirty="0">
                <a:latin typeface="Calibri Light"/>
                <a:cs typeface="Calibri Light"/>
              </a:rPr>
              <a:t>l</a:t>
            </a:r>
            <a:r>
              <a:rPr sz="4350" spc="9" baseline="2824" dirty="0">
                <a:latin typeface="Calibri Light"/>
                <a:cs typeface="Calibri Light"/>
              </a:rPr>
              <a:t>o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19" baseline="2824" dirty="0">
                <a:latin typeface="Calibri Light"/>
                <a:cs typeface="Calibri Light"/>
              </a:rPr>
              <a:t>e</a:t>
            </a:r>
            <a:r>
              <a:rPr sz="4350" spc="0" baseline="2824" dirty="0">
                <a:latin typeface="Calibri Light"/>
                <a:cs typeface="Calibri Light"/>
              </a:rPr>
              <a:t>r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53718" y="217297"/>
            <a:ext cx="70815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-4" baseline="2824" dirty="0">
                <a:latin typeface="Calibri Light"/>
                <a:cs typeface="Calibri Light"/>
              </a:rPr>
              <a:t>l</a:t>
            </a:r>
            <a:r>
              <a:rPr sz="4350" spc="0" baseline="2824" dirty="0">
                <a:latin typeface="Calibri Light"/>
                <a:cs typeface="Calibri Light"/>
              </a:rPr>
              <a:t>o</a:t>
            </a:r>
            <a:r>
              <a:rPr sz="4350" spc="-4" baseline="2824" dirty="0">
                <a:latin typeface="Calibri Light"/>
                <a:cs typeface="Calibri Light"/>
              </a:rPr>
              <a:t>o</a:t>
            </a:r>
            <a:r>
              <a:rPr sz="4350" spc="0" baseline="2824" dirty="0">
                <a:latin typeface="Calibri Light"/>
                <a:cs typeface="Calibri Light"/>
              </a:rPr>
              <a:t>k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65426" y="217297"/>
            <a:ext cx="326243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-34" baseline="2824" dirty="0">
                <a:latin typeface="Calibri Light"/>
                <a:cs typeface="Calibri Light"/>
              </a:rPr>
              <a:t>a</a:t>
            </a:r>
            <a:r>
              <a:rPr sz="4350" spc="0" baseline="2824" dirty="0">
                <a:latin typeface="Calibri Light"/>
                <a:cs typeface="Calibri Light"/>
              </a:rPr>
              <a:t>t</a:t>
            </a:r>
            <a:r>
              <a:rPr sz="4350" spc="-14" baseline="2824" dirty="0">
                <a:latin typeface="Calibri Light"/>
                <a:cs typeface="Calibri Light"/>
              </a:rPr>
              <a:t> 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19" baseline="2824" dirty="0">
                <a:latin typeface="Calibri Light"/>
                <a:cs typeface="Calibri Light"/>
              </a:rPr>
              <a:t>p</a:t>
            </a:r>
            <a:r>
              <a:rPr sz="4350" spc="-25" baseline="2824" dirty="0">
                <a:latin typeface="Calibri Light"/>
                <a:cs typeface="Calibri Light"/>
              </a:rPr>
              <a:t>a</a:t>
            </a:r>
            <a:r>
              <a:rPr sz="4350" spc="14" baseline="2824" dirty="0">
                <a:latin typeface="Calibri Light"/>
                <a:cs typeface="Calibri Light"/>
              </a:rPr>
              <a:t>t</a:t>
            </a:r>
            <a:r>
              <a:rPr sz="4350" spc="0" baseline="2824" dirty="0">
                <a:latin typeface="Calibri Light"/>
                <a:cs typeface="Calibri Light"/>
              </a:rPr>
              <a:t>i</a:t>
            </a:r>
            <a:r>
              <a:rPr sz="4350" spc="19" baseline="2824" dirty="0">
                <a:latin typeface="Calibri Light"/>
                <a:cs typeface="Calibri Light"/>
              </a:rPr>
              <a:t>a</a:t>
            </a:r>
            <a:r>
              <a:rPr sz="4350" spc="0" baseline="2824" dirty="0">
                <a:latin typeface="Calibri Light"/>
                <a:cs typeface="Calibri Light"/>
              </a:rPr>
              <a:t>l</a:t>
            </a:r>
            <a:r>
              <a:rPr sz="4350" spc="-300" baseline="2824" dirty="0">
                <a:latin typeface="Calibri Light"/>
                <a:cs typeface="Calibri Light"/>
              </a:rPr>
              <a:t> </a:t>
            </a:r>
            <a:r>
              <a:rPr sz="4350" spc="14" baseline="2824" dirty="0">
                <a:latin typeface="Calibri Light"/>
                <a:cs typeface="Calibri Light"/>
              </a:rPr>
              <a:t>d</a:t>
            </a:r>
            <a:r>
              <a:rPr sz="4350" spc="-4" baseline="2824" dirty="0">
                <a:latin typeface="Calibri Light"/>
                <a:cs typeface="Calibri Light"/>
              </a:rPr>
              <a:t>i</a:t>
            </a:r>
            <a:r>
              <a:rPr sz="4350" spc="19" baseline="2824" dirty="0">
                <a:latin typeface="Calibri Light"/>
                <a:cs typeface="Calibri Light"/>
              </a:rPr>
              <a:t>m</a:t>
            </a:r>
            <a:r>
              <a:rPr sz="4350" spc="0" baseline="2824" dirty="0">
                <a:latin typeface="Calibri Light"/>
                <a:cs typeface="Calibri Light"/>
              </a:rPr>
              <a:t>en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-4" baseline="2824" dirty="0">
                <a:latin typeface="Calibri Light"/>
                <a:cs typeface="Calibri Light"/>
              </a:rPr>
              <a:t>i</a:t>
            </a:r>
            <a:r>
              <a:rPr sz="4350" spc="0" baseline="2824" dirty="0">
                <a:latin typeface="Calibri Light"/>
                <a:cs typeface="Calibri Light"/>
              </a:rPr>
              <a:t>o</a:t>
            </a:r>
            <a:r>
              <a:rPr sz="4350" spc="14" baseline="2824" dirty="0">
                <a:latin typeface="Calibri Light"/>
                <a:cs typeface="Calibri Light"/>
              </a:rPr>
              <a:t>n</a:t>
            </a:r>
            <a:r>
              <a:rPr sz="4350" spc="4" baseline="2824" dirty="0">
                <a:latin typeface="Calibri Light"/>
                <a:cs typeface="Calibri Light"/>
              </a:rPr>
              <a:t>s</a:t>
            </a:r>
            <a:r>
              <a:rPr sz="4350" spc="0" baseline="2824" dirty="0">
                <a:latin typeface="Calibri Light"/>
                <a:cs typeface="Calibri Light"/>
              </a:rPr>
              <a:t>: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47734" y="1013110"/>
            <a:ext cx="217797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solidFill>
                  <a:srgbClr val="0000FF"/>
                </a:solidFill>
                <a:latin typeface="Arial"/>
                <a:cs typeface="Arial"/>
              </a:rPr>
              <a:t>ac</a:t>
            </a:r>
            <a:r>
              <a:rPr sz="2400" b="1" spc="-4" dirty="0">
                <a:solidFill>
                  <a:srgbClr val="0000FF"/>
                </a:solidFill>
                <a:latin typeface="Arial"/>
                <a:cs typeface="Arial"/>
              </a:rPr>
              <a:t>ti</a:t>
            </a:r>
            <a:r>
              <a:rPr sz="2400" b="1" spc="0" dirty="0">
                <a:solidFill>
                  <a:srgbClr val="0000FF"/>
                </a:solidFill>
                <a:latin typeface="Arial"/>
                <a:cs typeface="Arial"/>
              </a:rPr>
              <a:t>va</a:t>
            </a:r>
            <a:r>
              <a:rPr sz="2400" b="1" spc="-4" dirty="0">
                <a:solidFill>
                  <a:srgbClr val="0000FF"/>
                </a:solidFill>
                <a:latin typeface="Arial"/>
                <a:cs typeface="Arial"/>
              </a:rPr>
              <a:t>ti</a:t>
            </a:r>
            <a:r>
              <a:rPr sz="2400" b="1" spc="-14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2400" b="1" spc="0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400" b="1" spc="-15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0" dirty="0">
                <a:solidFill>
                  <a:srgbClr val="0000FF"/>
                </a:solidFill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46880" y="1387951"/>
            <a:ext cx="2794382" cy="9154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solidFill>
                  <a:srgbClr val="FF0000"/>
                </a:solidFill>
                <a:latin typeface="Arial"/>
                <a:cs typeface="Arial"/>
              </a:rPr>
              <a:t>32</a:t>
            </a:r>
            <a:r>
              <a:rPr sz="3200" spc="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3200" spc="-19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z="3200" spc="-14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3200" spc="0" dirty="0">
                <a:solidFill>
                  <a:srgbClr val="FF0000"/>
                </a:solidFill>
                <a:latin typeface="Arial"/>
                <a:cs typeface="Arial"/>
              </a:rPr>
              <a:t>x3</a:t>
            </a:r>
            <a:r>
              <a:rPr sz="3200" spc="-26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14" dirty="0">
                <a:solidFill>
                  <a:srgbClr val="FF0000"/>
                </a:solidFill>
                <a:latin typeface="Arial"/>
                <a:cs typeface="Arial"/>
              </a:rPr>
              <a:t>imag</a:t>
            </a:r>
            <a:r>
              <a:rPr sz="3200" spc="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  <a:p>
            <a:pPr marL="12700" marR="61036">
              <a:lnSpc>
                <a:spcPct val="95825"/>
              </a:lnSpc>
            </a:pPr>
            <a:r>
              <a:rPr sz="3200" spc="-14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3200" spc="-19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x3</a:t>
            </a:r>
            <a:r>
              <a:rPr sz="3200" spc="-8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-14" dirty="0">
                <a:solidFill>
                  <a:srgbClr val="0000FF"/>
                </a:solidFill>
                <a:latin typeface="Arial"/>
                <a:cs typeface="Arial"/>
              </a:rPr>
              <a:t>filte</a:t>
            </a: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38222" y="2226595"/>
            <a:ext cx="40944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16083" y="3031020"/>
            <a:ext cx="40949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-4" dirty="0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29988" y="3892080"/>
            <a:ext cx="2218690" cy="6995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825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co</a:t>
            </a:r>
            <a:r>
              <a:rPr sz="2400" spc="-9" dirty="0">
                <a:latin typeface="Arial"/>
                <a:cs typeface="Arial"/>
              </a:rPr>
              <a:t>n</a:t>
            </a:r>
            <a:r>
              <a:rPr sz="2400" spc="0" dirty="0">
                <a:latin typeface="Arial"/>
                <a:cs typeface="Arial"/>
              </a:rPr>
              <a:t>vo</a:t>
            </a:r>
            <a:r>
              <a:rPr sz="2400" spc="-9" dirty="0">
                <a:latin typeface="Arial"/>
                <a:cs typeface="Arial"/>
              </a:rPr>
              <a:t>l</a:t>
            </a:r>
            <a:r>
              <a:rPr sz="2400" spc="0" dirty="0">
                <a:latin typeface="Arial"/>
                <a:cs typeface="Arial"/>
              </a:rPr>
              <a:t>ve</a:t>
            </a:r>
            <a:r>
              <a:rPr sz="2400" spc="14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(sl</a:t>
            </a:r>
            <a:r>
              <a:rPr sz="2400" spc="-4" dirty="0">
                <a:latin typeface="Arial"/>
                <a:cs typeface="Arial"/>
              </a:rPr>
              <a:t>i</a:t>
            </a:r>
            <a:r>
              <a:rPr sz="2400" spc="0" dirty="0">
                <a:latin typeface="Arial"/>
                <a:cs typeface="Arial"/>
              </a:rPr>
              <a:t>d</a:t>
            </a:r>
            <a:r>
              <a:rPr sz="2400" spc="-4" dirty="0">
                <a:latin typeface="Arial"/>
                <a:cs typeface="Arial"/>
              </a:rPr>
              <a:t>e</a:t>
            </a:r>
            <a:r>
              <a:rPr sz="2400" spc="0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7"/>
              </a:spcBef>
            </a:pPr>
            <a:r>
              <a:rPr sz="2400" spc="0" dirty="0">
                <a:latin typeface="Arial"/>
                <a:cs typeface="Arial"/>
              </a:rPr>
              <a:t>spatial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4" dirty="0">
                <a:latin typeface="Arial"/>
                <a:cs typeface="Arial"/>
              </a:rPr>
              <a:t>lo</a:t>
            </a:r>
            <a:r>
              <a:rPr sz="2400" spc="-9" dirty="0">
                <a:latin typeface="Arial"/>
                <a:cs typeface="Arial"/>
              </a:rPr>
              <a:t>c</a:t>
            </a:r>
            <a:r>
              <a:rPr sz="2400" spc="-14" dirty="0">
                <a:latin typeface="Arial"/>
                <a:cs typeface="Arial"/>
              </a:rPr>
              <a:t>a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25" dirty="0">
                <a:latin typeface="Arial"/>
                <a:cs typeface="Arial"/>
              </a:rPr>
              <a:t>i</a:t>
            </a:r>
            <a:r>
              <a:rPr sz="2400" spc="-14" dirty="0">
                <a:latin typeface="Arial"/>
                <a:cs typeface="Arial"/>
              </a:rPr>
              <a:t>on</a:t>
            </a:r>
            <a:r>
              <a:rPr sz="2400" spc="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33946" y="3892080"/>
            <a:ext cx="102891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o</a:t>
            </a:r>
            <a:r>
              <a:rPr sz="2400" spc="-14" dirty="0">
                <a:latin typeface="Arial"/>
                <a:cs typeface="Arial"/>
              </a:rPr>
              <a:t>v</a:t>
            </a:r>
            <a:r>
              <a:rPr sz="2400" spc="-4" dirty="0">
                <a:latin typeface="Arial"/>
                <a:cs typeface="Arial"/>
              </a:rPr>
              <a:t>e</a:t>
            </a:r>
            <a:r>
              <a:rPr sz="2400" spc="0" dirty="0">
                <a:latin typeface="Arial"/>
                <a:cs typeface="Arial"/>
              </a:rPr>
              <a:t>r</a:t>
            </a:r>
            <a:r>
              <a:rPr sz="2400" spc="-169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al</a:t>
            </a:r>
            <a:r>
              <a:rPr sz="2400" spc="0" dirty="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76587" y="4915566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b="1" spc="0" dirty="0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2574" y="4970430"/>
            <a:ext cx="40944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8341" y="5494635"/>
            <a:ext cx="2405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86571" y="5522067"/>
            <a:ext cx="2405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90116" y="3273577"/>
            <a:ext cx="175259" cy="883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8938260" y="2929128"/>
            <a:ext cx="123444" cy="25248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133856" y="2767583"/>
            <a:ext cx="284988" cy="2686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/>
          <p:nvPr/>
        </p:nvSpPr>
        <p:spPr>
          <a:xfrm>
            <a:off x="392252" y="182194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02792" y="182194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13383" y="182194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92252" y="2344547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02792" y="2344547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413383" y="2344547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92252" y="286715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02792" y="286715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13383" y="286715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0279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1338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2392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3446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94500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5554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85902" y="234454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5902" y="286715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5902" y="338975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5902" y="391236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5902" y="443496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85902" y="495757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225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6608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5902" y="1821941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85902" y="548017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85394" y="217297"/>
            <a:ext cx="28853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0" baseline="2824" dirty="0">
                <a:latin typeface="Calibri Light"/>
                <a:cs typeface="Calibri Light"/>
              </a:rPr>
              <a:t>A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78307" y="217297"/>
            <a:ext cx="969909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14" baseline="2824" dirty="0">
                <a:latin typeface="Calibri Light"/>
                <a:cs typeface="Calibri Light"/>
              </a:rPr>
              <a:t>c</a:t>
            </a:r>
            <a:r>
              <a:rPr sz="4350" spc="-4" baseline="2824" dirty="0">
                <a:latin typeface="Calibri Light"/>
                <a:cs typeface="Calibri Light"/>
              </a:rPr>
              <a:t>l</a:t>
            </a:r>
            <a:r>
              <a:rPr sz="4350" spc="9" baseline="2824" dirty="0">
                <a:latin typeface="Calibri Light"/>
                <a:cs typeface="Calibri Light"/>
              </a:rPr>
              <a:t>o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19" baseline="2824" dirty="0">
                <a:latin typeface="Calibri Light"/>
                <a:cs typeface="Calibri Light"/>
              </a:rPr>
              <a:t>e</a:t>
            </a:r>
            <a:r>
              <a:rPr sz="4350" spc="0" baseline="2824" dirty="0">
                <a:latin typeface="Calibri Light"/>
                <a:cs typeface="Calibri Light"/>
              </a:rPr>
              <a:t>r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553718" y="217297"/>
            <a:ext cx="70815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-4" baseline="2824" dirty="0">
                <a:latin typeface="Calibri Light"/>
                <a:cs typeface="Calibri Light"/>
              </a:rPr>
              <a:t>l</a:t>
            </a:r>
            <a:r>
              <a:rPr sz="4350" spc="0" baseline="2824" dirty="0">
                <a:latin typeface="Calibri Light"/>
                <a:cs typeface="Calibri Light"/>
              </a:rPr>
              <a:t>o</a:t>
            </a:r>
            <a:r>
              <a:rPr sz="4350" spc="-4" baseline="2824" dirty="0">
                <a:latin typeface="Calibri Light"/>
                <a:cs typeface="Calibri Light"/>
              </a:rPr>
              <a:t>o</a:t>
            </a:r>
            <a:r>
              <a:rPr sz="4350" spc="0" baseline="2824" dirty="0">
                <a:latin typeface="Calibri Light"/>
                <a:cs typeface="Calibri Light"/>
              </a:rPr>
              <a:t>k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265426" y="217297"/>
            <a:ext cx="371080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-34" baseline="2824" dirty="0">
                <a:latin typeface="Calibri Light"/>
                <a:cs typeface="Calibri Light"/>
              </a:rPr>
              <a:t>a</a:t>
            </a:r>
            <a:r>
              <a:rPr sz="4350" spc="0" baseline="2824" dirty="0">
                <a:latin typeface="Calibri Light"/>
                <a:cs typeface="Calibri Light"/>
              </a:rPr>
              <a:t>t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37282" y="217297"/>
            <a:ext cx="2890579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19" baseline="2824" dirty="0">
                <a:latin typeface="Calibri Light"/>
                <a:cs typeface="Calibri Light"/>
              </a:rPr>
              <a:t>p</a:t>
            </a:r>
            <a:r>
              <a:rPr sz="4350" spc="-25" baseline="2824" dirty="0">
                <a:latin typeface="Calibri Light"/>
                <a:cs typeface="Calibri Light"/>
              </a:rPr>
              <a:t>a</a:t>
            </a:r>
            <a:r>
              <a:rPr sz="4350" spc="14" baseline="2824" dirty="0">
                <a:latin typeface="Calibri Light"/>
                <a:cs typeface="Calibri Light"/>
              </a:rPr>
              <a:t>t</a:t>
            </a:r>
            <a:r>
              <a:rPr sz="4350" spc="0" baseline="2824" dirty="0">
                <a:latin typeface="Calibri Light"/>
                <a:cs typeface="Calibri Light"/>
              </a:rPr>
              <a:t>i</a:t>
            </a:r>
            <a:r>
              <a:rPr sz="4350" spc="19" baseline="2824" dirty="0">
                <a:latin typeface="Calibri Light"/>
                <a:cs typeface="Calibri Light"/>
              </a:rPr>
              <a:t>a</a:t>
            </a:r>
            <a:r>
              <a:rPr sz="4350" spc="0" baseline="2824" dirty="0">
                <a:latin typeface="Calibri Light"/>
                <a:cs typeface="Calibri Light"/>
              </a:rPr>
              <a:t>l</a:t>
            </a:r>
            <a:r>
              <a:rPr sz="4350" spc="-300" baseline="2824" dirty="0">
                <a:latin typeface="Calibri Light"/>
                <a:cs typeface="Calibri Light"/>
              </a:rPr>
              <a:t> </a:t>
            </a:r>
            <a:r>
              <a:rPr sz="4350" spc="14" baseline="2824" dirty="0">
                <a:latin typeface="Calibri Light"/>
                <a:cs typeface="Calibri Light"/>
              </a:rPr>
              <a:t>d</a:t>
            </a:r>
            <a:r>
              <a:rPr sz="4350" spc="-4" baseline="2824" dirty="0">
                <a:latin typeface="Calibri Light"/>
                <a:cs typeface="Calibri Light"/>
              </a:rPr>
              <a:t>i</a:t>
            </a:r>
            <a:r>
              <a:rPr sz="4350" spc="19" baseline="2824" dirty="0">
                <a:latin typeface="Calibri Light"/>
                <a:cs typeface="Calibri Light"/>
              </a:rPr>
              <a:t>m</a:t>
            </a:r>
            <a:r>
              <a:rPr sz="4350" spc="0" baseline="2824" dirty="0">
                <a:latin typeface="Calibri Light"/>
                <a:cs typeface="Calibri Light"/>
              </a:rPr>
              <a:t>en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-4" baseline="2824" dirty="0">
                <a:latin typeface="Calibri Light"/>
                <a:cs typeface="Calibri Light"/>
              </a:rPr>
              <a:t>i</a:t>
            </a:r>
            <a:r>
              <a:rPr sz="4350" spc="0" baseline="2824" dirty="0">
                <a:latin typeface="Calibri Light"/>
                <a:cs typeface="Calibri Light"/>
              </a:rPr>
              <a:t>o</a:t>
            </a:r>
            <a:r>
              <a:rPr sz="4350" spc="14" baseline="2824" dirty="0">
                <a:latin typeface="Calibri Light"/>
                <a:cs typeface="Calibri Light"/>
              </a:rPr>
              <a:t>n</a:t>
            </a:r>
            <a:r>
              <a:rPr sz="4350" spc="4" baseline="2824" dirty="0">
                <a:latin typeface="Calibri Light"/>
                <a:cs typeface="Calibri Light"/>
              </a:rPr>
              <a:t>s</a:t>
            </a:r>
            <a:r>
              <a:rPr sz="4350" spc="0" baseline="2824" dirty="0">
                <a:latin typeface="Calibri Light"/>
                <a:cs typeface="Calibri Light"/>
              </a:rPr>
              <a:t>: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955038" y="1197705"/>
            <a:ext cx="312677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081397" y="1960975"/>
            <a:ext cx="3541758" cy="9154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latin typeface="Arial"/>
                <a:cs typeface="Arial"/>
              </a:rPr>
              <a:t>7</a:t>
            </a:r>
            <a:r>
              <a:rPr sz="3200" spc="0" dirty="0">
                <a:latin typeface="Arial"/>
                <a:cs typeface="Arial"/>
              </a:rPr>
              <a:t>x7</a:t>
            </a:r>
            <a:r>
              <a:rPr sz="3200" spc="-6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inpu</a:t>
            </a:r>
            <a:r>
              <a:rPr sz="3200" spc="0" dirty="0">
                <a:latin typeface="Arial"/>
                <a:cs typeface="Arial"/>
              </a:rPr>
              <a:t>t</a:t>
            </a:r>
            <a:r>
              <a:rPr sz="3200" spc="-194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(spat</a:t>
            </a:r>
            <a:r>
              <a:rPr sz="3200" spc="-9" dirty="0">
                <a:latin typeface="Arial"/>
                <a:cs typeface="Arial"/>
              </a:rPr>
              <a:t>i</a:t>
            </a:r>
            <a:r>
              <a:rPr sz="3200" spc="-14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ll</a:t>
            </a:r>
            <a:r>
              <a:rPr sz="3200" spc="-14" dirty="0">
                <a:latin typeface="Arial"/>
                <a:cs typeface="Arial"/>
              </a:rPr>
              <a:t>y</a:t>
            </a:r>
            <a:r>
              <a:rPr sz="3200" spc="0" dirty="0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  <a:p>
            <a:pPr marL="12700" marR="61036">
              <a:lnSpc>
                <a:spcPct val="95825"/>
              </a:lnSpc>
            </a:pPr>
            <a:r>
              <a:rPr sz="3200" spc="-19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14" dirty="0">
                <a:latin typeface="Arial"/>
                <a:cs typeface="Arial"/>
              </a:rPr>
              <a:t>s</a:t>
            </a:r>
            <a:r>
              <a:rPr sz="3200" spc="-19" dirty="0">
                <a:latin typeface="Arial"/>
                <a:cs typeface="Arial"/>
              </a:rPr>
              <a:t>um</a:t>
            </a:r>
            <a:r>
              <a:rPr sz="3200" spc="0" dirty="0">
                <a:latin typeface="Arial"/>
                <a:cs typeface="Arial"/>
              </a:rPr>
              <a:t>e</a:t>
            </a:r>
            <a:r>
              <a:rPr sz="3200" spc="-84" dirty="0">
                <a:latin typeface="Arial"/>
                <a:cs typeface="Arial"/>
              </a:rPr>
              <a:t> </a:t>
            </a:r>
            <a:r>
              <a:rPr sz="3200" spc="-19" dirty="0">
                <a:latin typeface="Arial"/>
                <a:cs typeface="Arial"/>
              </a:rPr>
              <a:t>3</a:t>
            </a:r>
            <a:r>
              <a:rPr sz="3200" spc="0" dirty="0">
                <a:latin typeface="Arial"/>
                <a:cs typeface="Arial"/>
              </a:rPr>
              <a:t>x3</a:t>
            </a:r>
            <a:r>
              <a:rPr sz="3200" spc="-10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filt</a:t>
            </a:r>
            <a:r>
              <a:rPr sz="3200" spc="-19" dirty="0">
                <a:latin typeface="Arial"/>
                <a:cs typeface="Arial"/>
              </a:rPr>
              <a:t>e</a:t>
            </a:r>
            <a:r>
              <a:rPr sz="3200" spc="0" dirty="0"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29481" y="3744062"/>
            <a:ext cx="312892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92252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9" name="object 49"/>
          <p:cNvSpPr txBox="1"/>
          <p:nvPr/>
        </p:nvSpPr>
        <p:spPr>
          <a:xfrm>
            <a:off x="902792" y="1821941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8" name="object 48"/>
          <p:cNvSpPr txBox="1"/>
          <p:nvPr/>
        </p:nvSpPr>
        <p:spPr>
          <a:xfrm>
            <a:off x="1413383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7" name="object 47"/>
          <p:cNvSpPr txBox="1"/>
          <p:nvPr/>
        </p:nvSpPr>
        <p:spPr>
          <a:xfrm>
            <a:off x="192392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6" name="object 46"/>
          <p:cNvSpPr txBox="1"/>
          <p:nvPr/>
        </p:nvSpPr>
        <p:spPr>
          <a:xfrm>
            <a:off x="243446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5" name="object 45"/>
          <p:cNvSpPr txBox="1"/>
          <p:nvPr/>
        </p:nvSpPr>
        <p:spPr>
          <a:xfrm>
            <a:off x="294500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4" name="object 44"/>
          <p:cNvSpPr txBox="1"/>
          <p:nvPr/>
        </p:nvSpPr>
        <p:spPr>
          <a:xfrm>
            <a:off x="3455542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3" name="object 43"/>
          <p:cNvSpPr txBox="1"/>
          <p:nvPr/>
        </p:nvSpPr>
        <p:spPr>
          <a:xfrm>
            <a:off x="392252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" name="object 42"/>
          <p:cNvSpPr txBox="1"/>
          <p:nvPr/>
        </p:nvSpPr>
        <p:spPr>
          <a:xfrm>
            <a:off x="902792" y="2344547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" name="object 41"/>
          <p:cNvSpPr txBox="1"/>
          <p:nvPr/>
        </p:nvSpPr>
        <p:spPr>
          <a:xfrm>
            <a:off x="1413383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0" name="object 40"/>
          <p:cNvSpPr txBox="1"/>
          <p:nvPr/>
        </p:nvSpPr>
        <p:spPr>
          <a:xfrm>
            <a:off x="192392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9" name="object 39"/>
          <p:cNvSpPr txBox="1"/>
          <p:nvPr/>
        </p:nvSpPr>
        <p:spPr>
          <a:xfrm>
            <a:off x="243446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8" name="object 38"/>
          <p:cNvSpPr txBox="1"/>
          <p:nvPr/>
        </p:nvSpPr>
        <p:spPr>
          <a:xfrm>
            <a:off x="294500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7" name="object 37"/>
          <p:cNvSpPr txBox="1"/>
          <p:nvPr/>
        </p:nvSpPr>
        <p:spPr>
          <a:xfrm>
            <a:off x="3455542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392252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902792" y="2867152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4" name="object 34"/>
          <p:cNvSpPr txBox="1"/>
          <p:nvPr/>
        </p:nvSpPr>
        <p:spPr>
          <a:xfrm>
            <a:off x="1413383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3" name="object 33"/>
          <p:cNvSpPr txBox="1"/>
          <p:nvPr/>
        </p:nvSpPr>
        <p:spPr>
          <a:xfrm>
            <a:off x="192392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2" name="object 32"/>
          <p:cNvSpPr txBox="1"/>
          <p:nvPr/>
        </p:nvSpPr>
        <p:spPr>
          <a:xfrm>
            <a:off x="243446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294500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3455542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392252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28"/>
          <p:cNvSpPr txBox="1"/>
          <p:nvPr/>
        </p:nvSpPr>
        <p:spPr>
          <a:xfrm>
            <a:off x="902792" y="3389757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1413383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192392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243446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294500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3455542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392252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902792" y="3912362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1413383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192392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243446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294500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3455542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392252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902792" y="4434967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1413383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192392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243446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94500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455542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92252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902792" y="4957572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413383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192392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43446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94500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455542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/>
          <p:nvPr/>
        </p:nvSpPr>
        <p:spPr>
          <a:xfrm>
            <a:off x="902792" y="182194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13383" y="182194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23923" y="182194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02792" y="2344547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413383" y="2344547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23923" y="2344547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02792" y="286715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413383" y="286715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23923" y="286715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0279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1338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2392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3446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94500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5554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85902" y="234454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5902" y="286715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5902" y="338975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5902" y="391236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5902" y="443496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85902" y="495757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225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6608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5902" y="1821941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85902" y="548017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85394" y="217297"/>
            <a:ext cx="28853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0" baseline="2824" dirty="0">
                <a:latin typeface="Calibri Light"/>
                <a:cs typeface="Calibri Light"/>
              </a:rPr>
              <a:t>A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78307" y="217297"/>
            <a:ext cx="969909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14" baseline="2824" dirty="0">
                <a:latin typeface="Calibri Light"/>
                <a:cs typeface="Calibri Light"/>
              </a:rPr>
              <a:t>c</a:t>
            </a:r>
            <a:r>
              <a:rPr sz="4350" spc="-4" baseline="2824" dirty="0">
                <a:latin typeface="Calibri Light"/>
                <a:cs typeface="Calibri Light"/>
              </a:rPr>
              <a:t>l</a:t>
            </a:r>
            <a:r>
              <a:rPr sz="4350" spc="9" baseline="2824" dirty="0">
                <a:latin typeface="Calibri Light"/>
                <a:cs typeface="Calibri Light"/>
              </a:rPr>
              <a:t>o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19" baseline="2824" dirty="0">
                <a:latin typeface="Calibri Light"/>
                <a:cs typeface="Calibri Light"/>
              </a:rPr>
              <a:t>e</a:t>
            </a:r>
            <a:r>
              <a:rPr sz="4350" spc="0" baseline="2824" dirty="0">
                <a:latin typeface="Calibri Light"/>
                <a:cs typeface="Calibri Light"/>
              </a:rPr>
              <a:t>r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553718" y="217297"/>
            <a:ext cx="70815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-4" baseline="2824" dirty="0">
                <a:latin typeface="Calibri Light"/>
                <a:cs typeface="Calibri Light"/>
              </a:rPr>
              <a:t>l</a:t>
            </a:r>
            <a:r>
              <a:rPr sz="4350" spc="0" baseline="2824" dirty="0">
                <a:latin typeface="Calibri Light"/>
                <a:cs typeface="Calibri Light"/>
              </a:rPr>
              <a:t>o</a:t>
            </a:r>
            <a:r>
              <a:rPr sz="4350" spc="-4" baseline="2824" dirty="0">
                <a:latin typeface="Calibri Light"/>
                <a:cs typeface="Calibri Light"/>
              </a:rPr>
              <a:t>o</a:t>
            </a:r>
            <a:r>
              <a:rPr sz="4350" spc="0" baseline="2824" dirty="0">
                <a:latin typeface="Calibri Light"/>
                <a:cs typeface="Calibri Light"/>
              </a:rPr>
              <a:t>k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265426" y="217297"/>
            <a:ext cx="371080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-34" baseline="2824" dirty="0">
                <a:latin typeface="Calibri Light"/>
                <a:cs typeface="Calibri Light"/>
              </a:rPr>
              <a:t>a</a:t>
            </a:r>
            <a:r>
              <a:rPr sz="4350" spc="0" baseline="2824" dirty="0">
                <a:latin typeface="Calibri Light"/>
                <a:cs typeface="Calibri Light"/>
              </a:rPr>
              <a:t>t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37282" y="217297"/>
            <a:ext cx="2890579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19" baseline="2824" dirty="0">
                <a:latin typeface="Calibri Light"/>
                <a:cs typeface="Calibri Light"/>
              </a:rPr>
              <a:t>p</a:t>
            </a:r>
            <a:r>
              <a:rPr sz="4350" spc="-25" baseline="2824" dirty="0">
                <a:latin typeface="Calibri Light"/>
                <a:cs typeface="Calibri Light"/>
              </a:rPr>
              <a:t>a</a:t>
            </a:r>
            <a:r>
              <a:rPr sz="4350" spc="14" baseline="2824" dirty="0">
                <a:latin typeface="Calibri Light"/>
                <a:cs typeface="Calibri Light"/>
              </a:rPr>
              <a:t>t</a:t>
            </a:r>
            <a:r>
              <a:rPr sz="4350" spc="0" baseline="2824" dirty="0">
                <a:latin typeface="Calibri Light"/>
                <a:cs typeface="Calibri Light"/>
              </a:rPr>
              <a:t>i</a:t>
            </a:r>
            <a:r>
              <a:rPr sz="4350" spc="19" baseline="2824" dirty="0">
                <a:latin typeface="Calibri Light"/>
                <a:cs typeface="Calibri Light"/>
              </a:rPr>
              <a:t>a</a:t>
            </a:r>
            <a:r>
              <a:rPr sz="4350" spc="0" baseline="2824" dirty="0">
                <a:latin typeface="Calibri Light"/>
                <a:cs typeface="Calibri Light"/>
              </a:rPr>
              <a:t>l</a:t>
            </a:r>
            <a:r>
              <a:rPr sz="4350" spc="-300" baseline="2824" dirty="0">
                <a:latin typeface="Calibri Light"/>
                <a:cs typeface="Calibri Light"/>
              </a:rPr>
              <a:t> </a:t>
            </a:r>
            <a:r>
              <a:rPr sz="4350" spc="14" baseline="2824" dirty="0">
                <a:latin typeface="Calibri Light"/>
                <a:cs typeface="Calibri Light"/>
              </a:rPr>
              <a:t>d</a:t>
            </a:r>
            <a:r>
              <a:rPr sz="4350" spc="-4" baseline="2824" dirty="0">
                <a:latin typeface="Calibri Light"/>
                <a:cs typeface="Calibri Light"/>
              </a:rPr>
              <a:t>i</a:t>
            </a:r>
            <a:r>
              <a:rPr sz="4350" spc="19" baseline="2824" dirty="0">
                <a:latin typeface="Calibri Light"/>
                <a:cs typeface="Calibri Light"/>
              </a:rPr>
              <a:t>m</a:t>
            </a:r>
            <a:r>
              <a:rPr sz="4350" spc="0" baseline="2824" dirty="0">
                <a:latin typeface="Calibri Light"/>
                <a:cs typeface="Calibri Light"/>
              </a:rPr>
              <a:t>en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-4" baseline="2824" dirty="0">
                <a:latin typeface="Calibri Light"/>
                <a:cs typeface="Calibri Light"/>
              </a:rPr>
              <a:t>i</a:t>
            </a:r>
            <a:r>
              <a:rPr sz="4350" spc="0" baseline="2824" dirty="0">
                <a:latin typeface="Calibri Light"/>
                <a:cs typeface="Calibri Light"/>
              </a:rPr>
              <a:t>o</a:t>
            </a:r>
            <a:r>
              <a:rPr sz="4350" spc="14" baseline="2824" dirty="0">
                <a:latin typeface="Calibri Light"/>
                <a:cs typeface="Calibri Light"/>
              </a:rPr>
              <a:t>n</a:t>
            </a:r>
            <a:r>
              <a:rPr sz="4350" spc="4" baseline="2824" dirty="0">
                <a:latin typeface="Calibri Light"/>
                <a:cs typeface="Calibri Light"/>
              </a:rPr>
              <a:t>s</a:t>
            </a:r>
            <a:r>
              <a:rPr sz="4350" spc="0" baseline="2824" dirty="0">
                <a:latin typeface="Calibri Light"/>
                <a:cs typeface="Calibri Light"/>
              </a:rPr>
              <a:t>: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955038" y="1197705"/>
            <a:ext cx="312677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081397" y="1960975"/>
            <a:ext cx="3541758" cy="9154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latin typeface="Arial"/>
                <a:cs typeface="Arial"/>
              </a:rPr>
              <a:t>7</a:t>
            </a:r>
            <a:r>
              <a:rPr sz="3200" spc="0" dirty="0">
                <a:latin typeface="Arial"/>
                <a:cs typeface="Arial"/>
              </a:rPr>
              <a:t>x7</a:t>
            </a:r>
            <a:r>
              <a:rPr sz="3200" spc="-6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inpu</a:t>
            </a:r>
            <a:r>
              <a:rPr sz="3200" spc="0" dirty="0">
                <a:latin typeface="Arial"/>
                <a:cs typeface="Arial"/>
              </a:rPr>
              <a:t>t</a:t>
            </a:r>
            <a:r>
              <a:rPr sz="3200" spc="-194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(spat</a:t>
            </a:r>
            <a:r>
              <a:rPr sz="3200" spc="-9" dirty="0">
                <a:latin typeface="Arial"/>
                <a:cs typeface="Arial"/>
              </a:rPr>
              <a:t>i</a:t>
            </a:r>
            <a:r>
              <a:rPr sz="3200" spc="-14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ll</a:t>
            </a:r>
            <a:r>
              <a:rPr sz="3200" spc="-14" dirty="0">
                <a:latin typeface="Arial"/>
                <a:cs typeface="Arial"/>
              </a:rPr>
              <a:t>y</a:t>
            </a:r>
            <a:r>
              <a:rPr sz="3200" spc="0" dirty="0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  <a:p>
            <a:pPr marL="12700" marR="61036">
              <a:lnSpc>
                <a:spcPct val="95825"/>
              </a:lnSpc>
            </a:pPr>
            <a:r>
              <a:rPr sz="3200" spc="-19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14" dirty="0">
                <a:latin typeface="Arial"/>
                <a:cs typeface="Arial"/>
              </a:rPr>
              <a:t>s</a:t>
            </a:r>
            <a:r>
              <a:rPr sz="3200" spc="-19" dirty="0">
                <a:latin typeface="Arial"/>
                <a:cs typeface="Arial"/>
              </a:rPr>
              <a:t>um</a:t>
            </a:r>
            <a:r>
              <a:rPr sz="3200" spc="0" dirty="0">
                <a:latin typeface="Arial"/>
                <a:cs typeface="Arial"/>
              </a:rPr>
              <a:t>e</a:t>
            </a:r>
            <a:r>
              <a:rPr sz="3200" spc="-84" dirty="0">
                <a:latin typeface="Arial"/>
                <a:cs typeface="Arial"/>
              </a:rPr>
              <a:t> </a:t>
            </a:r>
            <a:r>
              <a:rPr sz="3200" spc="-19" dirty="0">
                <a:latin typeface="Arial"/>
                <a:cs typeface="Arial"/>
              </a:rPr>
              <a:t>3</a:t>
            </a:r>
            <a:r>
              <a:rPr sz="3200" spc="0" dirty="0">
                <a:latin typeface="Arial"/>
                <a:cs typeface="Arial"/>
              </a:rPr>
              <a:t>x3</a:t>
            </a:r>
            <a:r>
              <a:rPr sz="3200" spc="-10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filt</a:t>
            </a:r>
            <a:r>
              <a:rPr sz="3200" spc="-19" dirty="0">
                <a:latin typeface="Arial"/>
                <a:cs typeface="Arial"/>
              </a:rPr>
              <a:t>e</a:t>
            </a:r>
            <a:r>
              <a:rPr sz="3200" spc="0" dirty="0"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29481" y="3744062"/>
            <a:ext cx="312892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92252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9" name="object 49"/>
          <p:cNvSpPr txBox="1"/>
          <p:nvPr/>
        </p:nvSpPr>
        <p:spPr>
          <a:xfrm>
            <a:off x="902792" y="1821941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8" name="object 48"/>
          <p:cNvSpPr txBox="1"/>
          <p:nvPr/>
        </p:nvSpPr>
        <p:spPr>
          <a:xfrm>
            <a:off x="1413383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7" name="object 47"/>
          <p:cNvSpPr txBox="1"/>
          <p:nvPr/>
        </p:nvSpPr>
        <p:spPr>
          <a:xfrm>
            <a:off x="192392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6" name="object 46"/>
          <p:cNvSpPr txBox="1"/>
          <p:nvPr/>
        </p:nvSpPr>
        <p:spPr>
          <a:xfrm>
            <a:off x="243446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5" name="object 45"/>
          <p:cNvSpPr txBox="1"/>
          <p:nvPr/>
        </p:nvSpPr>
        <p:spPr>
          <a:xfrm>
            <a:off x="294500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4" name="object 44"/>
          <p:cNvSpPr txBox="1"/>
          <p:nvPr/>
        </p:nvSpPr>
        <p:spPr>
          <a:xfrm>
            <a:off x="3455542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3" name="object 43"/>
          <p:cNvSpPr txBox="1"/>
          <p:nvPr/>
        </p:nvSpPr>
        <p:spPr>
          <a:xfrm>
            <a:off x="392252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" name="object 42"/>
          <p:cNvSpPr txBox="1"/>
          <p:nvPr/>
        </p:nvSpPr>
        <p:spPr>
          <a:xfrm>
            <a:off x="902792" y="2344547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" name="object 41"/>
          <p:cNvSpPr txBox="1"/>
          <p:nvPr/>
        </p:nvSpPr>
        <p:spPr>
          <a:xfrm>
            <a:off x="1413383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0" name="object 40"/>
          <p:cNvSpPr txBox="1"/>
          <p:nvPr/>
        </p:nvSpPr>
        <p:spPr>
          <a:xfrm>
            <a:off x="192392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9" name="object 39"/>
          <p:cNvSpPr txBox="1"/>
          <p:nvPr/>
        </p:nvSpPr>
        <p:spPr>
          <a:xfrm>
            <a:off x="243446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8" name="object 38"/>
          <p:cNvSpPr txBox="1"/>
          <p:nvPr/>
        </p:nvSpPr>
        <p:spPr>
          <a:xfrm>
            <a:off x="294500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7" name="object 37"/>
          <p:cNvSpPr txBox="1"/>
          <p:nvPr/>
        </p:nvSpPr>
        <p:spPr>
          <a:xfrm>
            <a:off x="3455542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392252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902792" y="2867152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4" name="object 34"/>
          <p:cNvSpPr txBox="1"/>
          <p:nvPr/>
        </p:nvSpPr>
        <p:spPr>
          <a:xfrm>
            <a:off x="1413383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3" name="object 33"/>
          <p:cNvSpPr txBox="1"/>
          <p:nvPr/>
        </p:nvSpPr>
        <p:spPr>
          <a:xfrm>
            <a:off x="192392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2" name="object 32"/>
          <p:cNvSpPr txBox="1"/>
          <p:nvPr/>
        </p:nvSpPr>
        <p:spPr>
          <a:xfrm>
            <a:off x="243446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294500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3455542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392252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28"/>
          <p:cNvSpPr txBox="1"/>
          <p:nvPr/>
        </p:nvSpPr>
        <p:spPr>
          <a:xfrm>
            <a:off x="902792" y="3389757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1413383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192392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243446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294500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3455542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392252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902792" y="3912362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1413383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192392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243446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294500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3455542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392252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902792" y="4434967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1413383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192392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243446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94500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455542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92252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902792" y="4957572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413383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192392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43446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94500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455542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/>
          <p:nvPr/>
        </p:nvSpPr>
        <p:spPr>
          <a:xfrm>
            <a:off x="1413383" y="182194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3923" y="182194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34463" y="182194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413383" y="2344547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23923" y="2344547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434463" y="2344547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13383" y="286715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23923" y="286715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34463" y="286715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1338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2392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43446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94500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279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5554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85902" y="234454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5902" y="286715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5902" y="338975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5902" y="391236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5902" y="443496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85902" y="495757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225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6608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5902" y="1821941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85902" y="548017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85394" y="217297"/>
            <a:ext cx="28853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0" baseline="2824" dirty="0">
                <a:latin typeface="Calibri Light"/>
                <a:cs typeface="Calibri Light"/>
              </a:rPr>
              <a:t>A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78307" y="217297"/>
            <a:ext cx="969909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14" baseline="2824" dirty="0">
                <a:latin typeface="Calibri Light"/>
                <a:cs typeface="Calibri Light"/>
              </a:rPr>
              <a:t>c</a:t>
            </a:r>
            <a:r>
              <a:rPr sz="4350" spc="-4" baseline="2824" dirty="0">
                <a:latin typeface="Calibri Light"/>
                <a:cs typeface="Calibri Light"/>
              </a:rPr>
              <a:t>l</a:t>
            </a:r>
            <a:r>
              <a:rPr sz="4350" spc="9" baseline="2824" dirty="0">
                <a:latin typeface="Calibri Light"/>
                <a:cs typeface="Calibri Light"/>
              </a:rPr>
              <a:t>o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19" baseline="2824" dirty="0">
                <a:latin typeface="Calibri Light"/>
                <a:cs typeface="Calibri Light"/>
              </a:rPr>
              <a:t>e</a:t>
            </a:r>
            <a:r>
              <a:rPr sz="4350" spc="0" baseline="2824" dirty="0">
                <a:latin typeface="Calibri Light"/>
                <a:cs typeface="Calibri Light"/>
              </a:rPr>
              <a:t>r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553718" y="217297"/>
            <a:ext cx="70815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-4" baseline="2824" dirty="0">
                <a:latin typeface="Calibri Light"/>
                <a:cs typeface="Calibri Light"/>
              </a:rPr>
              <a:t>l</a:t>
            </a:r>
            <a:r>
              <a:rPr sz="4350" spc="0" baseline="2824" dirty="0">
                <a:latin typeface="Calibri Light"/>
                <a:cs typeface="Calibri Light"/>
              </a:rPr>
              <a:t>o</a:t>
            </a:r>
            <a:r>
              <a:rPr sz="4350" spc="-4" baseline="2824" dirty="0">
                <a:latin typeface="Calibri Light"/>
                <a:cs typeface="Calibri Light"/>
              </a:rPr>
              <a:t>o</a:t>
            </a:r>
            <a:r>
              <a:rPr sz="4350" spc="0" baseline="2824" dirty="0">
                <a:latin typeface="Calibri Light"/>
                <a:cs typeface="Calibri Light"/>
              </a:rPr>
              <a:t>k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265426" y="217297"/>
            <a:ext cx="371080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-34" baseline="2824" dirty="0">
                <a:latin typeface="Calibri Light"/>
                <a:cs typeface="Calibri Light"/>
              </a:rPr>
              <a:t>a</a:t>
            </a:r>
            <a:r>
              <a:rPr sz="4350" spc="0" baseline="2824" dirty="0">
                <a:latin typeface="Calibri Light"/>
                <a:cs typeface="Calibri Light"/>
              </a:rPr>
              <a:t>t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37282" y="217297"/>
            <a:ext cx="2890579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19" baseline="2824" dirty="0">
                <a:latin typeface="Calibri Light"/>
                <a:cs typeface="Calibri Light"/>
              </a:rPr>
              <a:t>p</a:t>
            </a:r>
            <a:r>
              <a:rPr sz="4350" spc="-25" baseline="2824" dirty="0">
                <a:latin typeface="Calibri Light"/>
                <a:cs typeface="Calibri Light"/>
              </a:rPr>
              <a:t>a</a:t>
            </a:r>
            <a:r>
              <a:rPr sz="4350" spc="14" baseline="2824" dirty="0">
                <a:latin typeface="Calibri Light"/>
                <a:cs typeface="Calibri Light"/>
              </a:rPr>
              <a:t>t</a:t>
            </a:r>
            <a:r>
              <a:rPr sz="4350" spc="0" baseline="2824" dirty="0">
                <a:latin typeface="Calibri Light"/>
                <a:cs typeface="Calibri Light"/>
              </a:rPr>
              <a:t>i</a:t>
            </a:r>
            <a:r>
              <a:rPr sz="4350" spc="19" baseline="2824" dirty="0">
                <a:latin typeface="Calibri Light"/>
                <a:cs typeface="Calibri Light"/>
              </a:rPr>
              <a:t>a</a:t>
            </a:r>
            <a:r>
              <a:rPr sz="4350" spc="0" baseline="2824" dirty="0">
                <a:latin typeface="Calibri Light"/>
                <a:cs typeface="Calibri Light"/>
              </a:rPr>
              <a:t>l</a:t>
            </a:r>
            <a:r>
              <a:rPr sz="4350" spc="-300" baseline="2824" dirty="0">
                <a:latin typeface="Calibri Light"/>
                <a:cs typeface="Calibri Light"/>
              </a:rPr>
              <a:t> </a:t>
            </a:r>
            <a:r>
              <a:rPr sz="4350" spc="14" baseline="2824" dirty="0">
                <a:latin typeface="Calibri Light"/>
                <a:cs typeface="Calibri Light"/>
              </a:rPr>
              <a:t>d</a:t>
            </a:r>
            <a:r>
              <a:rPr sz="4350" spc="-4" baseline="2824" dirty="0">
                <a:latin typeface="Calibri Light"/>
                <a:cs typeface="Calibri Light"/>
              </a:rPr>
              <a:t>i</a:t>
            </a:r>
            <a:r>
              <a:rPr sz="4350" spc="19" baseline="2824" dirty="0">
                <a:latin typeface="Calibri Light"/>
                <a:cs typeface="Calibri Light"/>
              </a:rPr>
              <a:t>m</a:t>
            </a:r>
            <a:r>
              <a:rPr sz="4350" spc="0" baseline="2824" dirty="0">
                <a:latin typeface="Calibri Light"/>
                <a:cs typeface="Calibri Light"/>
              </a:rPr>
              <a:t>en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-4" baseline="2824" dirty="0">
                <a:latin typeface="Calibri Light"/>
                <a:cs typeface="Calibri Light"/>
              </a:rPr>
              <a:t>i</a:t>
            </a:r>
            <a:r>
              <a:rPr sz="4350" spc="0" baseline="2824" dirty="0">
                <a:latin typeface="Calibri Light"/>
                <a:cs typeface="Calibri Light"/>
              </a:rPr>
              <a:t>o</a:t>
            </a:r>
            <a:r>
              <a:rPr sz="4350" spc="14" baseline="2824" dirty="0">
                <a:latin typeface="Calibri Light"/>
                <a:cs typeface="Calibri Light"/>
              </a:rPr>
              <a:t>n</a:t>
            </a:r>
            <a:r>
              <a:rPr sz="4350" spc="4" baseline="2824" dirty="0">
                <a:latin typeface="Calibri Light"/>
                <a:cs typeface="Calibri Light"/>
              </a:rPr>
              <a:t>s</a:t>
            </a:r>
            <a:r>
              <a:rPr sz="4350" spc="0" baseline="2824" dirty="0">
                <a:latin typeface="Calibri Light"/>
                <a:cs typeface="Calibri Light"/>
              </a:rPr>
              <a:t>: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955038" y="1197705"/>
            <a:ext cx="312677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081397" y="1960975"/>
            <a:ext cx="3541758" cy="9154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latin typeface="Arial"/>
                <a:cs typeface="Arial"/>
              </a:rPr>
              <a:t>7</a:t>
            </a:r>
            <a:r>
              <a:rPr sz="3200" spc="0" dirty="0">
                <a:latin typeface="Arial"/>
                <a:cs typeface="Arial"/>
              </a:rPr>
              <a:t>x7</a:t>
            </a:r>
            <a:r>
              <a:rPr sz="3200" spc="-6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inpu</a:t>
            </a:r>
            <a:r>
              <a:rPr sz="3200" spc="0" dirty="0">
                <a:latin typeface="Arial"/>
                <a:cs typeface="Arial"/>
              </a:rPr>
              <a:t>t</a:t>
            </a:r>
            <a:r>
              <a:rPr sz="3200" spc="-194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(spat</a:t>
            </a:r>
            <a:r>
              <a:rPr sz="3200" spc="-9" dirty="0">
                <a:latin typeface="Arial"/>
                <a:cs typeface="Arial"/>
              </a:rPr>
              <a:t>i</a:t>
            </a:r>
            <a:r>
              <a:rPr sz="3200" spc="-14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ll</a:t>
            </a:r>
            <a:r>
              <a:rPr sz="3200" spc="-14" dirty="0">
                <a:latin typeface="Arial"/>
                <a:cs typeface="Arial"/>
              </a:rPr>
              <a:t>y</a:t>
            </a:r>
            <a:r>
              <a:rPr sz="3200" spc="0" dirty="0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  <a:p>
            <a:pPr marL="12700" marR="61036">
              <a:lnSpc>
                <a:spcPct val="95825"/>
              </a:lnSpc>
            </a:pPr>
            <a:r>
              <a:rPr sz="3200" spc="-19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14" dirty="0">
                <a:latin typeface="Arial"/>
                <a:cs typeface="Arial"/>
              </a:rPr>
              <a:t>s</a:t>
            </a:r>
            <a:r>
              <a:rPr sz="3200" spc="-19" dirty="0">
                <a:latin typeface="Arial"/>
                <a:cs typeface="Arial"/>
              </a:rPr>
              <a:t>um</a:t>
            </a:r>
            <a:r>
              <a:rPr sz="3200" spc="0" dirty="0">
                <a:latin typeface="Arial"/>
                <a:cs typeface="Arial"/>
              </a:rPr>
              <a:t>e</a:t>
            </a:r>
            <a:r>
              <a:rPr sz="3200" spc="-84" dirty="0">
                <a:latin typeface="Arial"/>
                <a:cs typeface="Arial"/>
              </a:rPr>
              <a:t> </a:t>
            </a:r>
            <a:r>
              <a:rPr sz="3200" spc="-19" dirty="0">
                <a:latin typeface="Arial"/>
                <a:cs typeface="Arial"/>
              </a:rPr>
              <a:t>3</a:t>
            </a:r>
            <a:r>
              <a:rPr sz="3200" spc="0" dirty="0">
                <a:latin typeface="Arial"/>
                <a:cs typeface="Arial"/>
              </a:rPr>
              <a:t>x3</a:t>
            </a:r>
            <a:r>
              <a:rPr sz="3200" spc="-10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filt</a:t>
            </a:r>
            <a:r>
              <a:rPr sz="3200" spc="-19" dirty="0">
                <a:latin typeface="Arial"/>
                <a:cs typeface="Arial"/>
              </a:rPr>
              <a:t>e</a:t>
            </a:r>
            <a:r>
              <a:rPr sz="3200" spc="0" dirty="0"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29481" y="3744062"/>
            <a:ext cx="312892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92252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9" name="object 49"/>
          <p:cNvSpPr txBox="1"/>
          <p:nvPr/>
        </p:nvSpPr>
        <p:spPr>
          <a:xfrm>
            <a:off x="902792" y="1821941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8" name="object 48"/>
          <p:cNvSpPr txBox="1"/>
          <p:nvPr/>
        </p:nvSpPr>
        <p:spPr>
          <a:xfrm>
            <a:off x="1413383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7" name="object 47"/>
          <p:cNvSpPr txBox="1"/>
          <p:nvPr/>
        </p:nvSpPr>
        <p:spPr>
          <a:xfrm>
            <a:off x="192392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6" name="object 46"/>
          <p:cNvSpPr txBox="1"/>
          <p:nvPr/>
        </p:nvSpPr>
        <p:spPr>
          <a:xfrm>
            <a:off x="243446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5" name="object 45"/>
          <p:cNvSpPr txBox="1"/>
          <p:nvPr/>
        </p:nvSpPr>
        <p:spPr>
          <a:xfrm>
            <a:off x="294500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4" name="object 44"/>
          <p:cNvSpPr txBox="1"/>
          <p:nvPr/>
        </p:nvSpPr>
        <p:spPr>
          <a:xfrm>
            <a:off x="3455542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3" name="object 43"/>
          <p:cNvSpPr txBox="1"/>
          <p:nvPr/>
        </p:nvSpPr>
        <p:spPr>
          <a:xfrm>
            <a:off x="392252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" name="object 42"/>
          <p:cNvSpPr txBox="1"/>
          <p:nvPr/>
        </p:nvSpPr>
        <p:spPr>
          <a:xfrm>
            <a:off x="902792" y="2344547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" name="object 41"/>
          <p:cNvSpPr txBox="1"/>
          <p:nvPr/>
        </p:nvSpPr>
        <p:spPr>
          <a:xfrm>
            <a:off x="1413383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0" name="object 40"/>
          <p:cNvSpPr txBox="1"/>
          <p:nvPr/>
        </p:nvSpPr>
        <p:spPr>
          <a:xfrm>
            <a:off x="192392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9" name="object 39"/>
          <p:cNvSpPr txBox="1"/>
          <p:nvPr/>
        </p:nvSpPr>
        <p:spPr>
          <a:xfrm>
            <a:off x="243446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8" name="object 38"/>
          <p:cNvSpPr txBox="1"/>
          <p:nvPr/>
        </p:nvSpPr>
        <p:spPr>
          <a:xfrm>
            <a:off x="294500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7" name="object 37"/>
          <p:cNvSpPr txBox="1"/>
          <p:nvPr/>
        </p:nvSpPr>
        <p:spPr>
          <a:xfrm>
            <a:off x="3455542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392252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902792" y="2867152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4" name="object 34"/>
          <p:cNvSpPr txBox="1"/>
          <p:nvPr/>
        </p:nvSpPr>
        <p:spPr>
          <a:xfrm>
            <a:off x="1413383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3" name="object 33"/>
          <p:cNvSpPr txBox="1"/>
          <p:nvPr/>
        </p:nvSpPr>
        <p:spPr>
          <a:xfrm>
            <a:off x="192392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2" name="object 32"/>
          <p:cNvSpPr txBox="1"/>
          <p:nvPr/>
        </p:nvSpPr>
        <p:spPr>
          <a:xfrm>
            <a:off x="243446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294500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3455542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392252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28"/>
          <p:cNvSpPr txBox="1"/>
          <p:nvPr/>
        </p:nvSpPr>
        <p:spPr>
          <a:xfrm>
            <a:off x="902792" y="3389757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1413383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192392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243446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294500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3455542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392252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902792" y="3912362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1413383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192392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243446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294500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3455542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392252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902792" y="4434967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1413383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192392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243446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94500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455542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92252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902792" y="4957572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413383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192392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43446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94500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455542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/>
          <p:nvPr/>
        </p:nvSpPr>
        <p:spPr>
          <a:xfrm>
            <a:off x="1923923" y="182194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34463" y="182194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945003" y="182194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23923" y="2344547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434463" y="2344547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945003" y="2344547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23923" y="286715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434463" y="286715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945003" y="286715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392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3446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94500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5554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279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1338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85902" y="234454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5902" y="286715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5902" y="338975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5902" y="391236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5902" y="443496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85902" y="495757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225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6608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5902" y="1821941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85902" y="548017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85394" y="217297"/>
            <a:ext cx="28853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0" baseline="2824" dirty="0">
                <a:latin typeface="Calibri Light"/>
                <a:cs typeface="Calibri Light"/>
              </a:rPr>
              <a:t>A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78307" y="217297"/>
            <a:ext cx="969909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14" baseline="2824" dirty="0">
                <a:latin typeface="Calibri Light"/>
                <a:cs typeface="Calibri Light"/>
              </a:rPr>
              <a:t>c</a:t>
            </a:r>
            <a:r>
              <a:rPr sz="4350" spc="-4" baseline="2824" dirty="0">
                <a:latin typeface="Calibri Light"/>
                <a:cs typeface="Calibri Light"/>
              </a:rPr>
              <a:t>l</a:t>
            </a:r>
            <a:r>
              <a:rPr sz="4350" spc="9" baseline="2824" dirty="0">
                <a:latin typeface="Calibri Light"/>
                <a:cs typeface="Calibri Light"/>
              </a:rPr>
              <a:t>o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19" baseline="2824" dirty="0">
                <a:latin typeface="Calibri Light"/>
                <a:cs typeface="Calibri Light"/>
              </a:rPr>
              <a:t>e</a:t>
            </a:r>
            <a:r>
              <a:rPr sz="4350" spc="0" baseline="2824" dirty="0">
                <a:latin typeface="Calibri Light"/>
                <a:cs typeface="Calibri Light"/>
              </a:rPr>
              <a:t>r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553718" y="217297"/>
            <a:ext cx="70815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-4" baseline="2824" dirty="0">
                <a:latin typeface="Calibri Light"/>
                <a:cs typeface="Calibri Light"/>
              </a:rPr>
              <a:t>l</a:t>
            </a:r>
            <a:r>
              <a:rPr sz="4350" spc="0" baseline="2824" dirty="0">
                <a:latin typeface="Calibri Light"/>
                <a:cs typeface="Calibri Light"/>
              </a:rPr>
              <a:t>o</a:t>
            </a:r>
            <a:r>
              <a:rPr sz="4350" spc="-4" baseline="2824" dirty="0">
                <a:latin typeface="Calibri Light"/>
                <a:cs typeface="Calibri Light"/>
              </a:rPr>
              <a:t>o</a:t>
            </a:r>
            <a:r>
              <a:rPr sz="4350" spc="0" baseline="2824" dirty="0">
                <a:latin typeface="Calibri Light"/>
                <a:cs typeface="Calibri Light"/>
              </a:rPr>
              <a:t>k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265426" y="217297"/>
            <a:ext cx="371080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-34" baseline="2824" dirty="0">
                <a:latin typeface="Calibri Light"/>
                <a:cs typeface="Calibri Light"/>
              </a:rPr>
              <a:t>a</a:t>
            </a:r>
            <a:r>
              <a:rPr sz="4350" spc="0" baseline="2824" dirty="0">
                <a:latin typeface="Calibri Light"/>
                <a:cs typeface="Calibri Light"/>
              </a:rPr>
              <a:t>t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37282" y="217297"/>
            <a:ext cx="2890579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19" baseline="2824" dirty="0">
                <a:latin typeface="Calibri Light"/>
                <a:cs typeface="Calibri Light"/>
              </a:rPr>
              <a:t>p</a:t>
            </a:r>
            <a:r>
              <a:rPr sz="4350" spc="-25" baseline="2824" dirty="0">
                <a:latin typeface="Calibri Light"/>
                <a:cs typeface="Calibri Light"/>
              </a:rPr>
              <a:t>a</a:t>
            </a:r>
            <a:r>
              <a:rPr sz="4350" spc="14" baseline="2824" dirty="0">
                <a:latin typeface="Calibri Light"/>
                <a:cs typeface="Calibri Light"/>
              </a:rPr>
              <a:t>t</a:t>
            </a:r>
            <a:r>
              <a:rPr sz="4350" spc="0" baseline="2824" dirty="0">
                <a:latin typeface="Calibri Light"/>
                <a:cs typeface="Calibri Light"/>
              </a:rPr>
              <a:t>i</a:t>
            </a:r>
            <a:r>
              <a:rPr sz="4350" spc="19" baseline="2824" dirty="0">
                <a:latin typeface="Calibri Light"/>
                <a:cs typeface="Calibri Light"/>
              </a:rPr>
              <a:t>a</a:t>
            </a:r>
            <a:r>
              <a:rPr sz="4350" spc="0" baseline="2824" dirty="0">
                <a:latin typeface="Calibri Light"/>
                <a:cs typeface="Calibri Light"/>
              </a:rPr>
              <a:t>l</a:t>
            </a:r>
            <a:r>
              <a:rPr sz="4350" spc="-300" baseline="2824" dirty="0">
                <a:latin typeface="Calibri Light"/>
                <a:cs typeface="Calibri Light"/>
              </a:rPr>
              <a:t> </a:t>
            </a:r>
            <a:r>
              <a:rPr sz="4350" spc="14" baseline="2824" dirty="0">
                <a:latin typeface="Calibri Light"/>
                <a:cs typeface="Calibri Light"/>
              </a:rPr>
              <a:t>d</a:t>
            </a:r>
            <a:r>
              <a:rPr sz="4350" spc="-4" baseline="2824" dirty="0">
                <a:latin typeface="Calibri Light"/>
                <a:cs typeface="Calibri Light"/>
              </a:rPr>
              <a:t>i</a:t>
            </a:r>
            <a:r>
              <a:rPr sz="4350" spc="19" baseline="2824" dirty="0">
                <a:latin typeface="Calibri Light"/>
                <a:cs typeface="Calibri Light"/>
              </a:rPr>
              <a:t>m</a:t>
            </a:r>
            <a:r>
              <a:rPr sz="4350" spc="0" baseline="2824" dirty="0">
                <a:latin typeface="Calibri Light"/>
                <a:cs typeface="Calibri Light"/>
              </a:rPr>
              <a:t>en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-4" baseline="2824" dirty="0">
                <a:latin typeface="Calibri Light"/>
                <a:cs typeface="Calibri Light"/>
              </a:rPr>
              <a:t>i</a:t>
            </a:r>
            <a:r>
              <a:rPr sz="4350" spc="0" baseline="2824" dirty="0">
                <a:latin typeface="Calibri Light"/>
                <a:cs typeface="Calibri Light"/>
              </a:rPr>
              <a:t>o</a:t>
            </a:r>
            <a:r>
              <a:rPr sz="4350" spc="14" baseline="2824" dirty="0">
                <a:latin typeface="Calibri Light"/>
                <a:cs typeface="Calibri Light"/>
              </a:rPr>
              <a:t>n</a:t>
            </a:r>
            <a:r>
              <a:rPr sz="4350" spc="4" baseline="2824" dirty="0">
                <a:latin typeface="Calibri Light"/>
                <a:cs typeface="Calibri Light"/>
              </a:rPr>
              <a:t>s</a:t>
            </a:r>
            <a:r>
              <a:rPr sz="4350" spc="0" baseline="2824" dirty="0">
                <a:latin typeface="Calibri Light"/>
                <a:cs typeface="Calibri Light"/>
              </a:rPr>
              <a:t>: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955038" y="1197705"/>
            <a:ext cx="312677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081397" y="1960975"/>
            <a:ext cx="3541758" cy="9154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latin typeface="Arial"/>
                <a:cs typeface="Arial"/>
              </a:rPr>
              <a:t>7</a:t>
            </a:r>
            <a:r>
              <a:rPr sz="3200" spc="0" dirty="0">
                <a:latin typeface="Arial"/>
                <a:cs typeface="Arial"/>
              </a:rPr>
              <a:t>x7</a:t>
            </a:r>
            <a:r>
              <a:rPr sz="3200" spc="-6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inpu</a:t>
            </a:r>
            <a:r>
              <a:rPr sz="3200" spc="0" dirty="0">
                <a:latin typeface="Arial"/>
                <a:cs typeface="Arial"/>
              </a:rPr>
              <a:t>t</a:t>
            </a:r>
            <a:r>
              <a:rPr sz="3200" spc="-194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(spat</a:t>
            </a:r>
            <a:r>
              <a:rPr sz="3200" spc="-9" dirty="0">
                <a:latin typeface="Arial"/>
                <a:cs typeface="Arial"/>
              </a:rPr>
              <a:t>i</a:t>
            </a:r>
            <a:r>
              <a:rPr sz="3200" spc="-14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ll</a:t>
            </a:r>
            <a:r>
              <a:rPr sz="3200" spc="-14" dirty="0">
                <a:latin typeface="Arial"/>
                <a:cs typeface="Arial"/>
              </a:rPr>
              <a:t>y</a:t>
            </a:r>
            <a:r>
              <a:rPr sz="3200" spc="0" dirty="0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  <a:p>
            <a:pPr marL="12700" marR="61036">
              <a:lnSpc>
                <a:spcPct val="95825"/>
              </a:lnSpc>
            </a:pPr>
            <a:r>
              <a:rPr sz="3200" spc="-19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14" dirty="0">
                <a:latin typeface="Arial"/>
                <a:cs typeface="Arial"/>
              </a:rPr>
              <a:t>s</a:t>
            </a:r>
            <a:r>
              <a:rPr sz="3200" spc="-19" dirty="0">
                <a:latin typeface="Arial"/>
                <a:cs typeface="Arial"/>
              </a:rPr>
              <a:t>um</a:t>
            </a:r>
            <a:r>
              <a:rPr sz="3200" spc="0" dirty="0">
                <a:latin typeface="Arial"/>
                <a:cs typeface="Arial"/>
              </a:rPr>
              <a:t>e</a:t>
            </a:r>
            <a:r>
              <a:rPr sz="3200" spc="-84" dirty="0">
                <a:latin typeface="Arial"/>
                <a:cs typeface="Arial"/>
              </a:rPr>
              <a:t> </a:t>
            </a:r>
            <a:r>
              <a:rPr sz="3200" spc="-19" dirty="0">
                <a:latin typeface="Arial"/>
                <a:cs typeface="Arial"/>
              </a:rPr>
              <a:t>3</a:t>
            </a:r>
            <a:r>
              <a:rPr sz="3200" spc="0" dirty="0">
                <a:latin typeface="Arial"/>
                <a:cs typeface="Arial"/>
              </a:rPr>
              <a:t>x3</a:t>
            </a:r>
            <a:r>
              <a:rPr sz="3200" spc="-10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filt</a:t>
            </a:r>
            <a:r>
              <a:rPr sz="3200" spc="-19" dirty="0">
                <a:latin typeface="Arial"/>
                <a:cs typeface="Arial"/>
              </a:rPr>
              <a:t>e</a:t>
            </a:r>
            <a:r>
              <a:rPr sz="3200" spc="0" dirty="0"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29481" y="3744062"/>
            <a:ext cx="312892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92252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9" name="object 49"/>
          <p:cNvSpPr txBox="1"/>
          <p:nvPr/>
        </p:nvSpPr>
        <p:spPr>
          <a:xfrm>
            <a:off x="902792" y="1821941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8" name="object 48"/>
          <p:cNvSpPr txBox="1"/>
          <p:nvPr/>
        </p:nvSpPr>
        <p:spPr>
          <a:xfrm>
            <a:off x="1413383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7" name="object 47"/>
          <p:cNvSpPr txBox="1"/>
          <p:nvPr/>
        </p:nvSpPr>
        <p:spPr>
          <a:xfrm>
            <a:off x="192392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6" name="object 46"/>
          <p:cNvSpPr txBox="1"/>
          <p:nvPr/>
        </p:nvSpPr>
        <p:spPr>
          <a:xfrm>
            <a:off x="243446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5" name="object 45"/>
          <p:cNvSpPr txBox="1"/>
          <p:nvPr/>
        </p:nvSpPr>
        <p:spPr>
          <a:xfrm>
            <a:off x="294500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4" name="object 44"/>
          <p:cNvSpPr txBox="1"/>
          <p:nvPr/>
        </p:nvSpPr>
        <p:spPr>
          <a:xfrm>
            <a:off x="3455542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3" name="object 43"/>
          <p:cNvSpPr txBox="1"/>
          <p:nvPr/>
        </p:nvSpPr>
        <p:spPr>
          <a:xfrm>
            <a:off x="392252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" name="object 42"/>
          <p:cNvSpPr txBox="1"/>
          <p:nvPr/>
        </p:nvSpPr>
        <p:spPr>
          <a:xfrm>
            <a:off x="902792" y="2344547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" name="object 41"/>
          <p:cNvSpPr txBox="1"/>
          <p:nvPr/>
        </p:nvSpPr>
        <p:spPr>
          <a:xfrm>
            <a:off x="1413383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0" name="object 40"/>
          <p:cNvSpPr txBox="1"/>
          <p:nvPr/>
        </p:nvSpPr>
        <p:spPr>
          <a:xfrm>
            <a:off x="192392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9" name="object 39"/>
          <p:cNvSpPr txBox="1"/>
          <p:nvPr/>
        </p:nvSpPr>
        <p:spPr>
          <a:xfrm>
            <a:off x="243446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8" name="object 38"/>
          <p:cNvSpPr txBox="1"/>
          <p:nvPr/>
        </p:nvSpPr>
        <p:spPr>
          <a:xfrm>
            <a:off x="294500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7" name="object 37"/>
          <p:cNvSpPr txBox="1"/>
          <p:nvPr/>
        </p:nvSpPr>
        <p:spPr>
          <a:xfrm>
            <a:off x="3455542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392252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902792" y="2867152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4" name="object 34"/>
          <p:cNvSpPr txBox="1"/>
          <p:nvPr/>
        </p:nvSpPr>
        <p:spPr>
          <a:xfrm>
            <a:off x="1413383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3" name="object 33"/>
          <p:cNvSpPr txBox="1"/>
          <p:nvPr/>
        </p:nvSpPr>
        <p:spPr>
          <a:xfrm>
            <a:off x="192392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2" name="object 32"/>
          <p:cNvSpPr txBox="1"/>
          <p:nvPr/>
        </p:nvSpPr>
        <p:spPr>
          <a:xfrm>
            <a:off x="243446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294500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3455542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392252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28"/>
          <p:cNvSpPr txBox="1"/>
          <p:nvPr/>
        </p:nvSpPr>
        <p:spPr>
          <a:xfrm>
            <a:off x="902792" y="3389757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1413383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192392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243446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294500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3455542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392252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902792" y="3912362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1413383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192392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243446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294500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3455542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392252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902792" y="4434967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1413383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192392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243446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94500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455542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92252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902792" y="4957572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413383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192392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43446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94500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455542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bject 60"/>
          <p:cNvSpPr/>
          <p:nvPr/>
        </p:nvSpPr>
        <p:spPr>
          <a:xfrm>
            <a:off x="2434463" y="182194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945003" y="182194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55542" y="182194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434463" y="2344547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945003" y="2344547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455542" y="2344547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434463" y="286715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945003" y="286715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55542" y="286715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3446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94500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45554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279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1338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92392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5902" y="234454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5902" y="286715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5902" y="338975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5902" y="391236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85902" y="443496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85902" y="495757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225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96608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85902" y="1821941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85902" y="548017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85394" y="217297"/>
            <a:ext cx="28853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0" baseline="2824" dirty="0">
                <a:latin typeface="Calibri Light"/>
                <a:cs typeface="Calibri Light"/>
              </a:rPr>
              <a:t>A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78307" y="217297"/>
            <a:ext cx="969909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14" baseline="2824" dirty="0">
                <a:latin typeface="Calibri Light"/>
                <a:cs typeface="Calibri Light"/>
              </a:rPr>
              <a:t>c</a:t>
            </a:r>
            <a:r>
              <a:rPr sz="4350" spc="-4" baseline="2824" dirty="0">
                <a:latin typeface="Calibri Light"/>
                <a:cs typeface="Calibri Light"/>
              </a:rPr>
              <a:t>l</a:t>
            </a:r>
            <a:r>
              <a:rPr sz="4350" spc="9" baseline="2824" dirty="0">
                <a:latin typeface="Calibri Light"/>
                <a:cs typeface="Calibri Light"/>
              </a:rPr>
              <a:t>o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19" baseline="2824" dirty="0">
                <a:latin typeface="Calibri Light"/>
                <a:cs typeface="Calibri Light"/>
              </a:rPr>
              <a:t>e</a:t>
            </a:r>
            <a:r>
              <a:rPr sz="4350" spc="0" baseline="2824" dirty="0">
                <a:latin typeface="Calibri Light"/>
                <a:cs typeface="Calibri Light"/>
              </a:rPr>
              <a:t>r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53718" y="217297"/>
            <a:ext cx="70815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-4" baseline="2824" dirty="0">
                <a:latin typeface="Calibri Light"/>
                <a:cs typeface="Calibri Light"/>
              </a:rPr>
              <a:t>l</a:t>
            </a:r>
            <a:r>
              <a:rPr sz="4350" spc="0" baseline="2824" dirty="0">
                <a:latin typeface="Calibri Light"/>
                <a:cs typeface="Calibri Light"/>
              </a:rPr>
              <a:t>o</a:t>
            </a:r>
            <a:r>
              <a:rPr sz="4350" spc="-4" baseline="2824" dirty="0">
                <a:latin typeface="Calibri Light"/>
                <a:cs typeface="Calibri Light"/>
              </a:rPr>
              <a:t>o</a:t>
            </a:r>
            <a:r>
              <a:rPr sz="4350" spc="0" baseline="2824" dirty="0">
                <a:latin typeface="Calibri Light"/>
                <a:cs typeface="Calibri Light"/>
              </a:rPr>
              <a:t>k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265426" y="217297"/>
            <a:ext cx="371080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-34" baseline="2824" dirty="0">
                <a:latin typeface="Calibri Light"/>
                <a:cs typeface="Calibri Light"/>
              </a:rPr>
              <a:t>a</a:t>
            </a:r>
            <a:r>
              <a:rPr sz="4350" spc="0" baseline="2824" dirty="0">
                <a:latin typeface="Calibri Light"/>
                <a:cs typeface="Calibri Light"/>
              </a:rPr>
              <a:t>t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637282" y="217297"/>
            <a:ext cx="2890579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19" baseline="2824" dirty="0">
                <a:latin typeface="Calibri Light"/>
                <a:cs typeface="Calibri Light"/>
              </a:rPr>
              <a:t>p</a:t>
            </a:r>
            <a:r>
              <a:rPr sz="4350" spc="-25" baseline="2824" dirty="0">
                <a:latin typeface="Calibri Light"/>
                <a:cs typeface="Calibri Light"/>
              </a:rPr>
              <a:t>a</a:t>
            </a:r>
            <a:r>
              <a:rPr sz="4350" spc="14" baseline="2824" dirty="0">
                <a:latin typeface="Calibri Light"/>
                <a:cs typeface="Calibri Light"/>
              </a:rPr>
              <a:t>t</a:t>
            </a:r>
            <a:r>
              <a:rPr sz="4350" spc="0" baseline="2824" dirty="0">
                <a:latin typeface="Calibri Light"/>
                <a:cs typeface="Calibri Light"/>
              </a:rPr>
              <a:t>i</a:t>
            </a:r>
            <a:r>
              <a:rPr sz="4350" spc="19" baseline="2824" dirty="0">
                <a:latin typeface="Calibri Light"/>
                <a:cs typeface="Calibri Light"/>
              </a:rPr>
              <a:t>a</a:t>
            </a:r>
            <a:r>
              <a:rPr sz="4350" spc="0" baseline="2824" dirty="0">
                <a:latin typeface="Calibri Light"/>
                <a:cs typeface="Calibri Light"/>
              </a:rPr>
              <a:t>l</a:t>
            </a:r>
            <a:r>
              <a:rPr sz="4350" spc="-300" baseline="2824" dirty="0">
                <a:latin typeface="Calibri Light"/>
                <a:cs typeface="Calibri Light"/>
              </a:rPr>
              <a:t> </a:t>
            </a:r>
            <a:r>
              <a:rPr sz="4350" spc="14" baseline="2824" dirty="0">
                <a:latin typeface="Calibri Light"/>
                <a:cs typeface="Calibri Light"/>
              </a:rPr>
              <a:t>d</a:t>
            </a:r>
            <a:r>
              <a:rPr sz="4350" spc="-4" baseline="2824" dirty="0">
                <a:latin typeface="Calibri Light"/>
                <a:cs typeface="Calibri Light"/>
              </a:rPr>
              <a:t>i</a:t>
            </a:r>
            <a:r>
              <a:rPr sz="4350" spc="19" baseline="2824" dirty="0">
                <a:latin typeface="Calibri Light"/>
                <a:cs typeface="Calibri Light"/>
              </a:rPr>
              <a:t>m</a:t>
            </a:r>
            <a:r>
              <a:rPr sz="4350" spc="0" baseline="2824" dirty="0">
                <a:latin typeface="Calibri Light"/>
                <a:cs typeface="Calibri Light"/>
              </a:rPr>
              <a:t>en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-4" baseline="2824" dirty="0">
                <a:latin typeface="Calibri Light"/>
                <a:cs typeface="Calibri Light"/>
              </a:rPr>
              <a:t>i</a:t>
            </a:r>
            <a:r>
              <a:rPr sz="4350" spc="0" baseline="2824" dirty="0">
                <a:latin typeface="Calibri Light"/>
                <a:cs typeface="Calibri Light"/>
              </a:rPr>
              <a:t>o</a:t>
            </a:r>
            <a:r>
              <a:rPr sz="4350" spc="14" baseline="2824" dirty="0">
                <a:latin typeface="Calibri Light"/>
                <a:cs typeface="Calibri Light"/>
              </a:rPr>
              <a:t>n</a:t>
            </a:r>
            <a:r>
              <a:rPr sz="4350" spc="4" baseline="2824" dirty="0">
                <a:latin typeface="Calibri Light"/>
                <a:cs typeface="Calibri Light"/>
              </a:rPr>
              <a:t>s</a:t>
            </a:r>
            <a:r>
              <a:rPr sz="4350" spc="0" baseline="2824" dirty="0">
                <a:latin typeface="Calibri Light"/>
                <a:cs typeface="Calibri Light"/>
              </a:rPr>
              <a:t>: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955038" y="1197705"/>
            <a:ext cx="312677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080762" y="1959070"/>
            <a:ext cx="3541377" cy="9154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latin typeface="Arial"/>
                <a:cs typeface="Arial"/>
              </a:rPr>
              <a:t>7</a:t>
            </a:r>
            <a:r>
              <a:rPr sz="3200" spc="0" dirty="0">
                <a:latin typeface="Arial"/>
                <a:cs typeface="Arial"/>
              </a:rPr>
              <a:t>x7</a:t>
            </a:r>
            <a:r>
              <a:rPr sz="3200" spc="-6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inpu</a:t>
            </a:r>
            <a:r>
              <a:rPr sz="3200" spc="0" dirty="0">
                <a:latin typeface="Arial"/>
                <a:cs typeface="Arial"/>
              </a:rPr>
              <a:t>t</a:t>
            </a:r>
            <a:r>
              <a:rPr sz="3200" spc="-194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(spat</a:t>
            </a:r>
            <a:r>
              <a:rPr sz="3200" spc="-9" dirty="0">
                <a:latin typeface="Arial"/>
                <a:cs typeface="Arial"/>
              </a:rPr>
              <a:t>i</a:t>
            </a:r>
            <a:r>
              <a:rPr sz="3200" spc="-14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ll</a:t>
            </a:r>
            <a:r>
              <a:rPr sz="3200" spc="-14" dirty="0">
                <a:latin typeface="Arial"/>
                <a:cs typeface="Arial"/>
              </a:rPr>
              <a:t>y</a:t>
            </a:r>
            <a:r>
              <a:rPr sz="3200" spc="0" dirty="0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  <a:p>
            <a:pPr marL="12700" marR="61036">
              <a:lnSpc>
                <a:spcPct val="95825"/>
              </a:lnSpc>
            </a:pPr>
            <a:r>
              <a:rPr sz="3200" spc="-14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14" dirty="0">
                <a:latin typeface="Arial"/>
                <a:cs typeface="Arial"/>
              </a:rPr>
              <a:t>sum</a:t>
            </a:r>
            <a:r>
              <a:rPr sz="3200" spc="0" dirty="0">
                <a:latin typeface="Arial"/>
                <a:cs typeface="Arial"/>
              </a:rPr>
              <a:t>e</a:t>
            </a:r>
            <a:r>
              <a:rPr sz="3200" spc="-8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3</a:t>
            </a:r>
            <a:r>
              <a:rPr sz="3200" spc="0" dirty="0">
                <a:latin typeface="Arial"/>
                <a:cs typeface="Arial"/>
              </a:rPr>
              <a:t>x3</a:t>
            </a:r>
            <a:r>
              <a:rPr sz="3200" spc="-104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filte</a:t>
            </a:r>
            <a:r>
              <a:rPr sz="3200" spc="0" dirty="0"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080762" y="3371063"/>
            <a:ext cx="2684562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b="1" spc="0" dirty="0">
                <a:latin typeface="Arial"/>
                <a:cs typeface="Arial"/>
              </a:rPr>
              <a:t>=&gt;</a:t>
            </a:r>
            <a:r>
              <a:rPr sz="3200" b="1" spc="-59" dirty="0">
                <a:latin typeface="Arial"/>
                <a:cs typeface="Arial"/>
              </a:rPr>
              <a:t> </a:t>
            </a:r>
            <a:r>
              <a:rPr sz="3200" b="1" spc="-19" dirty="0">
                <a:latin typeface="Arial"/>
                <a:cs typeface="Arial"/>
              </a:rPr>
              <a:t>5x</a:t>
            </a:r>
            <a:r>
              <a:rPr sz="3200" b="1" spc="0" dirty="0">
                <a:latin typeface="Arial"/>
                <a:cs typeface="Arial"/>
              </a:rPr>
              <a:t>5</a:t>
            </a:r>
            <a:r>
              <a:rPr sz="3200" b="1" spc="-194" dirty="0">
                <a:latin typeface="Arial"/>
                <a:cs typeface="Arial"/>
              </a:rPr>
              <a:t> </a:t>
            </a:r>
            <a:r>
              <a:rPr sz="3200" b="1" spc="-14" dirty="0">
                <a:latin typeface="Arial"/>
                <a:cs typeface="Arial"/>
              </a:rPr>
              <a:t>outp</a:t>
            </a:r>
            <a:r>
              <a:rPr sz="3200" b="1" spc="-25" dirty="0">
                <a:latin typeface="Arial"/>
                <a:cs typeface="Arial"/>
              </a:rPr>
              <a:t>u</a:t>
            </a:r>
            <a:r>
              <a:rPr sz="3200" b="1" spc="0" dirty="0"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29481" y="3691604"/>
            <a:ext cx="312677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92252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9" name="object 49"/>
          <p:cNvSpPr txBox="1"/>
          <p:nvPr/>
        </p:nvSpPr>
        <p:spPr>
          <a:xfrm>
            <a:off x="902792" y="1821941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8" name="object 48"/>
          <p:cNvSpPr txBox="1"/>
          <p:nvPr/>
        </p:nvSpPr>
        <p:spPr>
          <a:xfrm>
            <a:off x="1413383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7" name="object 47"/>
          <p:cNvSpPr txBox="1"/>
          <p:nvPr/>
        </p:nvSpPr>
        <p:spPr>
          <a:xfrm>
            <a:off x="192392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6" name="object 46"/>
          <p:cNvSpPr txBox="1"/>
          <p:nvPr/>
        </p:nvSpPr>
        <p:spPr>
          <a:xfrm>
            <a:off x="243446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5" name="object 45"/>
          <p:cNvSpPr txBox="1"/>
          <p:nvPr/>
        </p:nvSpPr>
        <p:spPr>
          <a:xfrm>
            <a:off x="294500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4" name="object 44"/>
          <p:cNvSpPr txBox="1"/>
          <p:nvPr/>
        </p:nvSpPr>
        <p:spPr>
          <a:xfrm>
            <a:off x="3455542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3" name="object 43"/>
          <p:cNvSpPr txBox="1"/>
          <p:nvPr/>
        </p:nvSpPr>
        <p:spPr>
          <a:xfrm>
            <a:off x="392252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" name="object 42"/>
          <p:cNvSpPr txBox="1"/>
          <p:nvPr/>
        </p:nvSpPr>
        <p:spPr>
          <a:xfrm>
            <a:off x="902792" y="2344547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" name="object 41"/>
          <p:cNvSpPr txBox="1"/>
          <p:nvPr/>
        </p:nvSpPr>
        <p:spPr>
          <a:xfrm>
            <a:off x="1413383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0" name="object 40"/>
          <p:cNvSpPr txBox="1"/>
          <p:nvPr/>
        </p:nvSpPr>
        <p:spPr>
          <a:xfrm>
            <a:off x="192392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9" name="object 39"/>
          <p:cNvSpPr txBox="1"/>
          <p:nvPr/>
        </p:nvSpPr>
        <p:spPr>
          <a:xfrm>
            <a:off x="243446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8" name="object 38"/>
          <p:cNvSpPr txBox="1"/>
          <p:nvPr/>
        </p:nvSpPr>
        <p:spPr>
          <a:xfrm>
            <a:off x="294500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7" name="object 37"/>
          <p:cNvSpPr txBox="1"/>
          <p:nvPr/>
        </p:nvSpPr>
        <p:spPr>
          <a:xfrm>
            <a:off x="3455542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392252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902792" y="2867152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4" name="object 34"/>
          <p:cNvSpPr txBox="1"/>
          <p:nvPr/>
        </p:nvSpPr>
        <p:spPr>
          <a:xfrm>
            <a:off x="1413383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3" name="object 33"/>
          <p:cNvSpPr txBox="1"/>
          <p:nvPr/>
        </p:nvSpPr>
        <p:spPr>
          <a:xfrm>
            <a:off x="192392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2" name="object 32"/>
          <p:cNvSpPr txBox="1"/>
          <p:nvPr/>
        </p:nvSpPr>
        <p:spPr>
          <a:xfrm>
            <a:off x="243446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294500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3455542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392252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28"/>
          <p:cNvSpPr txBox="1"/>
          <p:nvPr/>
        </p:nvSpPr>
        <p:spPr>
          <a:xfrm>
            <a:off x="902792" y="3389757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1413383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192392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243446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294500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3455542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392252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902792" y="3912362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1413383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192392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243446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294500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3455542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392252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902792" y="4434967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1413383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192392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243446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94500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455542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92252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902792" y="4957572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413383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192392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43446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94500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455542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/>
          <p:nvPr/>
        </p:nvSpPr>
        <p:spPr>
          <a:xfrm>
            <a:off x="392252" y="182194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02792" y="182194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13383" y="182194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92252" y="2344547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02792" y="2344547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413383" y="2344547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92252" y="286715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02792" y="286715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13383" y="286715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0279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1338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2392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3446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94500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5554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85902" y="234454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5902" y="286715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5902" y="338975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5902" y="391236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5902" y="443496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85902" y="495757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225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6608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5902" y="1821941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85902" y="548017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85394" y="217297"/>
            <a:ext cx="28853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0" baseline="2824" dirty="0">
                <a:latin typeface="Calibri Light"/>
                <a:cs typeface="Calibri Light"/>
              </a:rPr>
              <a:t>A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78307" y="217297"/>
            <a:ext cx="969909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14" baseline="2824" dirty="0">
                <a:latin typeface="Calibri Light"/>
                <a:cs typeface="Calibri Light"/>
              </a:rPr>
              <a:t>c</a:t>
            </a:r>
            <a:r>
              <a:rPr sz="4350" spc="-4" baseline="2824" dirty="0">
                <a:latin typeface="Calibri Light"/>
                <a:cs typeface="Calibri Light"/>
              </a:rPr>
              <a:t>l</a:t>
            </a:r>
            <a:r>
              <a:rPr sz="4350" spc="9" baseline="2824" dirty="0">
                <a:latin typeface="Calibri Light"/>
                <a:cs typeface="Calibri Light"/>
              </a:rPr>
              <a:t>o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19" baseline="2824" dirty="0">
                <a:latin typeface="Calibri Light"/>
                <a:cs typeface="Calibri Light"/>
              </a:rPr>
              <a:t>e</a:t>
            </a:r>
            <a:r>
              <a:rPr sz="4350" spc="0" baseline="2824" dirty="0">
                <a:latin typeface="Calibri Light"/>
                <a:cs typeface="Calibri Light"/>
              </a:rPr>
              <a:t>r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553718" y="217297"/>
            <a:ext cx="70815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-4" baseline="2824" dirty="0">
                <a:latin typeface="Calibri Light"/>
                <a:cs typeface="Calibri Light"/>
              </a:rPr>
              <a:t>l</a:t>
            </a:r>
            <a:r>
              <a:rPr sz="4350" spc="0" baseline="2824" dirty="0">
                <a:latin typeface="Calibri Light"/>
                <a:cs typeface="Calibri Light"/>
              </a:rPr>
              <a:t>o</a:t>
            </a:r>
            <a:r>
              <a:rPr sz="4350" spc="-4" baseline="2824" dirty="0">
                <a:latin typeface="Calibri Light"/>
                <a:cs typeface="Calibri Light"/>
              </a:rPr>
              <a:t>o</a:t>
            </a:r>
            <a:r>
              <a:rPr sz="4350" spc="0" baseline="2824" dirty="0">
                <a:latin typeface="Calibri Light"/>
                <a:cs typeface="Calibri Light"/>
              </a:rPr>
              <a:t>k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265426" y="217297"/>
            <a:ext cx="371080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-34" baseline="2824" dirty="0">
                <a:latin typeface="Calibri Light"/>
                <a:cs typeface="Calibri Light"/>
              </a:rPr>
              <a:t>a</a:t>
            </a:r>
            <a:r>
              <a:rPr sz="4350" spc="0" baseline="2824" dirty="0">
                <a:latin typeface="Calibri Light"/>
                <a:cs typeface="Calibri Light"/>
              </a:rPr>
              <a:t>t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37282" y="217297"/>
            <a:ext cx="2890579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19" baseline="2824" dirty="0">
                <a:latin typeface="Calibri Light"/>
                <a:cs typeface="Calibri Light"/>
              </a:rPr>
              <a:t>p</a:t>
            </a:r>
            <a:r>
              <a:rPr sz="4350" spc="-25" baseline="2824" dirty="0">
                <a:latin typeface="Calibri Light"/>
                <a:cs typeface="Calibri Light"/>
              </a:rPr>
              <a:t>a</a:t>
            </a:r>
            <a:r>
              <a:rPr sz="4350" spc="14" baseline="2824" dirty="0">
                <a:latin typeface="Calibri Light"/>
                <a:cs typeface="Calibri Light"/>
              </a:rPr>
              <a:t>t</a:t>
            </a:r>
            <a:r>
              <a:rPr sz="4350" spc="0" baseline="2824" dirty="0">
                <a:latin typeface="Calibri Light"/>
                <a:cs typeface="Calibri Light"/>
              </a:rPr>
              <a:t>i</a:t>
            </a:r>
            <a:r>
              <a:rPr sz="4350" spc="19" baseline="2824" dirty="0">
                <a:latin typeface="Calibri Light"/>
                <a:cs typeface="Calibri Light"/>
              </a:rPr>
              <a:t>a</a:t>
            </a:r>
            <a:r>
              <a:rPr sz="4350" spc="0" baseline="2824" dirty="0">
                <a:latin typeface="Calibri Light"/>
                <a:cs typeface="Calibri Light"/>
              </a:rPr>
              <a:t>l</a:t>
            </a:r>
            <a:r>
              <a:rPr sz="4350" spc="-300" baseline="2824" dirty="0">
                <a:latin typeface="Calibri Light"/>
                <a:cs typeface="Calibri Light"/>
              </a:rPr>
              <a:t> </a:t>
            </a:r>
            <a:r>
              <a:rPr sz="4350" spc="14" baseline="2824" dirty="0">
                <a:latin typeface="Calibri Light"/>
                <a:cs typeface="Calibri Light"/>
              </a:rPr>
              <a:t>d</a:t>
            </a:r>
            <a:r>
              <a:rPr sz="4350" spc="-4" baseline="2824" dirty="0">
                <a:latin typeface="Calibri Light"/>
                <a:cs typeface="Calibri Light"/>
              </a:rPr>
              <a:t>i</a:t>
            </a:r>
            <a:r>
              <a:rPr sz="4350" spc="19" baseline="2824" dirty="0">
                <a:latin typeface="Calibri Light"/>
                <a:cs typeface="Calibri Light"/>
              </a:rPr>
              <a:t>m</a:t>
            </a:r>
            <a:r>
              <a:rPr sz="4350" spc="0" baseline="2824" dirty="0">
                <a:latin typeface="Calibri Light"/>
                <a:cs typeface="Calibri Light"/>
              </a:rPr>
              <a:t>en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-4" baseline="2824" dirty="0">
                <a:latin typeface="Calibri Light"/>
                <a:cs typeface="Calibri Light"/>
              </a:rPr>
              <a:t>i</a:t>
            </a:r>
            <a:r>
              <a:rPr sz="4350" spc="0" baseline="2824" dirty="0">
                <a:latin typeface="Calibri Light"/>
                <a:cs typeface="Calibri Light"/>
              </a:rPr>
              <a:t>o</a:t>
            </a:r>
            <a:r>
              <a:rPr sz="4350" spc="14" baseline="2824" dirty="0">
                <a:latin typeface="Calibri Light"/>
                <a:cs typeface="Calibri Light"/>
              </a:rPr>
              <a:t>n</a:t>
            </a:r>
            <a:r>
              <a:rPr sz="4350" spc="4" baseline="2824" dirty="0">
                <a:latin typeface="Calibri Light"/>
                <a:cs typeface="Calibri Light"/>
              </a:rPr>
              <a:t>s</a:t>
            </a:r>
            <a:r>
              <a:rPr sz="4350" spc="0" baseline="2824" dirty="0">
                <a:latin typeface="Calibri Light"/>
                <a:cs typeface="Calibri Light"/>
              </a:rPr>
              <a:t>: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955038" y="1197705"/>
            <a:ext cx="312677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198489" y="1536033"/>
            <a:ext cx="3818473" cy="13985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1081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latin typeface="Arial"/>
                <a:cs typeface="Arial"/>
              </a:rPr>
              <a:t>7</a:t>
            </a:r>
            <a:r>
              <a:rPr sz="3200" spc="0" dirty="0">
                <a:latin typeface="Arial"/>
                <a:cs typeface="Arial"/>
              </a:rPr>
              <a:t>x7</a:t>
            </a:r>
            <a:r>
              <a:rPr sz="3200" spc="-34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inpu</a:t>
            </a:r>
            <a:r>
              <a:rPr sz="3200" spc="0" dirty="0">
                <a:latin typeface="Arial"/>
                <a:cs typeface="Arial"/>
              </a:rPr>
              <a:t>t</a:t>
            </a:r>
            <a:r>
              <a:rPr sz="3200" spc="-54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(spat</a:t>
            </a:r>
            <a:r>
              <a:rPr sz="3200" spc="-9" dirty="0">
                <a:latin typeface="Arial"/>
                <a:cs typeface="Arial"/>
              </a:rPr>
              <a:t>i</a:t>
            </a:r>
            <a:r>
              <a:rPr sz="3200" spc="-14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ll</a:t>
            </a:r>
            <a:r>
              <a:rPr sz="3200" spc="-14" dirty="0">
                <a:latin typeface="Arial"/>
                <a:cs typeface="Arial"/>
              </a:rPr>
              <a:t>y</a:t>
            </a:r>
            <a:r>
              <a:rPr sz="3200" spc="0" dirty="0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  <a:p>
            <a:pPr marL="12700" marR="61081">
              <a:lnSpc>
                <a:spcPct val="95825"/>
              </a:lnSpc>
            </a:pPr>
            <a:r>
              <a:rPr sz="3200" spc="-14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14" dirty="0">
                <a:latin typeface="Arial"/>
                <a:cs typeface="Arial"/>
              </a:rPr>
              <a:t>sum</a:t>
            </a:r>
            <a:r>
              <a:rPr sz="3200" spc="0" dirty="0">
                <a:latin typeface="Arial"/>
                <a:cs typeface="Arial"/>
              </a:rPr>
              <a:t>e</a:t>
            </a:r>
            <a:r>
              <a:rPr sz="3200" spc="-7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3</a:t>
            </a:r>
            <a:r>
              <a:rPr sz="3200" spc="0" dirty="0">
                <a:latin typeface="Arial"/>
                <a:cs typeface="Arial"/>
              </a:rPr>
              <a:t>x3</a:t>
            </a:r>
            <a:r>
              <a:rPr sz="3200" spc="-2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filte</a:t>
            </a:r>
            <a:r>
              <a:rPr sz="3200" spc="0" dirty="0"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25"/>
              </a:spcBef>
            </a:pPr>
            <a:r>
              <a:rPr sz="3200" spc="-19" dirty="0">
                <a:latin typeface="Arial"/>
                <a:cs typeface="Arial"/>
              </a:rPr>
              <a:t>app</a:t>
            </a:r>
            <a:r>
              <a:rPr sz="3200" spc="-14" dirty="0">
                <a:latin typeface="Arial"/>
                <a:cs typeface="Arial"/>
              </a:rPr>
              <a:t>li</a:t>
            </a:r>
            <a:r>
              <a:rPr sz="3200" spc="-19" dirty="0">
                <a:latin typeface="Arial"/>
                <a:cs typeface="Arial"/>
              </a:rPr>
              <a:t>e</a:t>
            </a:r>
            <a:r>
              <a:rPr sz="3200" spc="0" dirty="0">
                <a:latin typeface="Arial"/>
                <a:cs typeface="Arial"/>
              </a:rPr>
              <a:t>d</a:t>
            </a:r>
            <a:r>
              <a:rPr sz="3200" spc="-74" dirty="0">
                <a:latin typeface="Arial"/>
                <a:cs typeface="Arial"/>
              </a:rPr>
              <a:t> </a:t>
            </a:r>
            <a:r>
              <a:rPr sz="3200" b="1" spc="-9" dirty="0">
                <a:latin typeface="Arial"/>
                <a:cs typeface="Arial"/>
              </a:rPr>
              <a:t>w</a:t>
            </a:r>
            <a:r>
              <a:rPr sz="3200" b="1" spc="-14" dirty="0">
                <a:latin typeface="Arial"/>
                <a:cs typeface="Arial"/>
              </a:rPr>
              <a:t>it</a:t>
            </a:r>
            <a:r>
              <a:rPr sz="3200" b="1" spc="0" dirty="0">
                <a:latin typeface="Arial"/>
                <a:cs typeface="Arial"/>
              </a:rPr>
              <a:t>h</a:t>
            </a:r>
            <a:r>
              <a:rPr sz="3200" b="1" spc="-69" dirty="0">
                <a:latin typeface="Arial"/>
                <a:cs typeface="Arial"/>
              </a:rPr>
              <a:t> </a:t>
            </a:r>
            <a:r>
              <a:rPr sz="3200" b="1" spc="-19" dirty="0">
                <a:latin typeface="Arial"/>
                <a:cs typeface="Arial"/>
              </a:rPr>
              <a:t>s</a:t>
            </a:r>
            <a:r>
              <a:rPr sz="3200" b="1" spc="-14" dirty="0">
                <a:latin typeface="Arial"/>
                <a:cs typeface="Arial"/>
              </a:rPr>
              <a:t>trid</a:t>
            </a:r>
            <a:r>
              <a:rPr sz="3200" b="1" spc="0" dirty="0">
                <a:latin typeface="Arial"/>
                <a:cs typeface="Arial"/>
              </a:rPr>
              <a:t>e</a:t>
            </a:r>
            <a:r>
              <a:rPr sz="3200" b="1" spc="-169" dirty="0">
                <a:latin typeface="Arial"/>
                <a:cs typeface="Arial"/>
              </a:rPr>
              <a:t> </a:t>
            </a:r>
            <a:r>
              <a:rPr sz="3200" b="1" spc="0" dirty="0"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29481" y="3691604"/>
            <a:ext cx="312677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92252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9" name="object 49"/>
          <p:cNvSpPr txBox="1"/>
          <p:nvPr/>
        </p:nvSpPr>
        <p:spPr>
          <a:xfrm>
            <a:off x="902792" y="1821941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8" name="object 48"/>
          <p:cNvSpPr txBox="1"/>
          <p:nvPr/>
        </p:nvSpPr>
        <p:spPr>
          <a:xfrm>
            <a:off x="1413383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7" name="object 47"/>
          <p:cNvSpPr txBox="1"/>
          <p:nvPr/>
        </p:nvSpPr>
        <p:spPr>
          <a:xfrm>
            <a:off x="192392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6" name="object 46"/>
          <p:cNvSpPr txBox="1"/>
          <p:nvPr/>
        </p:nvSpPr>
        <p:spPr>
          <a:xfrm>
            <a:off x="243446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5" name="object 45"/>
          <p:cNvSpPr txBox="1"/>
          <p:nvPr/>
        </p:nvSpPr>
        <p:spPr>
          <a:xfrm>
            <a:off x="294500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4" name="object 44"/>
          <p:cNvSpPr txBox="1"/>
          <p:nvPr/>
        </p:nvSpPr>
        <p:spPr>
          <a:xfrm>
            <a:off x="3455542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3" name="object 43"/>
          <p:cNvSpPr txBox="1"/>
          <p:nvPr/>
        </p:nvSpPr>
        <p:spPr>
          <a:xfrm>
            <a:off x="392252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" name="object 42"/>
          <p:cNvSpPr txBox="1"/>
          <p:nvPr/>
        </p:nvSpPr>
        <p:spPr>
          <a:xfrm>
            <a:off x="902792" y="2344547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" name="object 41"/>
          <p:cNvSpPr txBox="1"/>
          <p:nvPr/>
        </p:nvSpPr>
        <p:spPr>
          <a:xfrm>
            <a:off x="1413383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0" name="object 40"/>
          <p:cNvSpPr txBox="1"/>
          <p:nvPr/>
        </p:nvSpPr>
        <p:spPr>
          <a:xfrm>
            <a:off x="192392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9" name="object 39"/>
          <p:cNvSpPr txBox="1"/>
          <p:nvPr/>
        </p:nvSpPr>
        <p:spPr>
          <a:xfrm>
            <a:off x="243446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8" name="object 38"/>
          <p:cNvSpPr txBox="1"/>
          <p:nvPr/>
        </p:nvSpPr>
        <p:spPr>
          <a:xfrm>
            <a:off x="294500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7" name="object 37"/>
          <p:cNvSpPr txBox="1"/>
          <p:nvPr/>
        </p:nvSpPr>
        <p:spPr>
          <a:xfrm>
            <a:off x="3455542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392252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902792" y="2867152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4" name="object 34"/>
          <p:cNvSpPr txBox="1"/>
          <p:nvPr/>
        </p:nvSpPr>
        <p:spPr>
          <a:xfrm>
            <a:off x="1413383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3" name="object 33"/>
          <p:cNvSpPr txBox="1"/>
          <p:nvPr/>
        </p:nvSpPr>
        <p:spPr>
          <a:xfrm>
            <a:off x="192392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2" name="object 32"/>
          <p:cNvSpPr txBox="1"/>
          <p:nvPr/>
        </p:nvSpPr>
        <p:spPr>
          <a:xfrm>
            <a:off x="243446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294500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3455542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392252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28"/>
          <p:cNvSpPr txBox="1"/>
          <p:nvPr/>
        </p:nvSpPr>
        <p:spPr>
          <a:xfrm>
            <a:off x="902792" y="3389757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1413383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192392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243446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294500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3455542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392252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902792" y="3912362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1413383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192392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243446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294500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3455542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392252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902792" y="4434967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1413383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192392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243446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94500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455542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92252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902792" y="4957572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413383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192392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43446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94500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455542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/>
          <p:nvPr/>
        </p:nvSpPr>
        <p:spPr>
          <a:xfrm>
            <a:off x="1413383" y="182194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3923" y="182194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34463" y="182194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413383" y="2344547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23923" y="2344547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434463" y="2344547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13383" y="286715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23923" y="286715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34463" y="286715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1338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2392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43446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94500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279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5554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85902" y="234454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5902" y="286715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5902" y="338975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5902" y="391236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5902" y="443496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85902" y="495757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225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6608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5902" y="1821941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85902" y="548017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85394" y="217297"/>
            <a:ext cx="28853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0" baseline="2824" dirty="0">
                <a:latin typeface="Calibri Light"/>
                <a:cs typeface="Calibri Light"/>
              </a:rPr>
              <a:t>A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78307" y="217297"/>
            <a:ext cx="969909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14" baseline="2824" dirty="0">
                <a:latin typeface="Calibri Light"/>
                <a:cs typeface="Calibri Light"/>
              </a:rPr>
              <a:t>c</a:t>
            </a:r>
            <a:r>
              <a:rPr sz="4350" spc="-4" baseline="2824" dirty="0">
                <a:latin typeface="Calibri Light"/>
                <a:cs typeface="Calibri Light"/>
              </a:rPr>
              <a:t>l</a:t>
            </a:r>
            <a:r>
              <a:rPr sz="4350" spc="9" baseline="2824" dirty="0">
                <a:latin typeface="Calibri Light"/>
                <a:cs typeface="Calibri Light"/>
              </a:rPr>
              <a:t>o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19" baseline="2824" dirty="0">
                <a:latin typeface="Calibri Light"/>
                <a:cs typeface="Calibri Light"/>
              </a:rPr>
              <a:t>e</a:t>
            </a:r>
            <a:r>
              <a:rPr sz="4350" spc="0" baseline="2824" dirty="0">
                <a:latin typeface="Calibri Light"/>
                <a:cs typeface="Calibri Light"/>
              </a:rPr>
              <a:t>r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553718" y="217297"/>
            <a:ext cx="70815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-4" baseline="2824" dirty="0">
                <a:latin typeface="Calibri Light"/>
                <a:cs typeface="Calibri Light"/>
              </a:rPr>
              <a:t>l</a:t>
            </a:r>
            <a:r>
              <a:rPr sz="4350" spc="0" baseline="2824" dirty="0">
                <a:latin typeface="Calibri Light"/>
                <a:cs typeface="Calibri Light"/>
              </a:rPr>
              <a:t>o</a:t>
            </a:r>
            <a:r>
              <a:rPr sz="4350" spc="-4" baseline="2824" dirty="0">
                <a:latin typeface="Calibri Light"/>
                <a:cs typeface="Calibri Light"/>
              </a:rPr>
              <a:t>o</a:t>
            </a:r>
            <a:r>
              <a:rPr sz="4350" spc="0" baseline="2824" dirty="0">
                <a:latin typeface="Calibri Light"/>
                <a:cs typeface="Calibri Light"/>
              </a:rPr>
              <a:t>k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265426" y="217297"/>
            <a:ext cx="371080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-34" baseline="2824" dirty="0">
                <a:latin typeface="Calibri Light"/>
                <a:cs typeface="Calibri Light"/>
              </a:rPr>
              <a:t>a</a:t>
            </a:r>
            <a:r>
              <a:rPr sz="4350" spc="0" baseline="2824" dirty="0">
                <a:latin typeface="Calibri Light"/>
                <a:cs typeface="Calibri Light"/>
              </a:rPr>
              <a:t>t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37282" y="217297"/>
            <a:ext cx="2890579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19" baseline="2824" dirty="0">
                <a:latin typeface="Calibri Light"/>
                <a:cs typeface="Calibri Light"/>
              </a:rPr>
              <a:t>p</a:t>
            </a:r>
            <a:r>
              <a:rPr sz="4350" spc="-25" baseline="2824" dirty="0">
                <a:latin typeface="Calibri Light"/>
                <a:cs typeface="Calibri Light"/>
              </a:rPr>
              <a:t>a</a:t>
            </a:r>
            <a:r>
              <a:rPr sz="4350" spc="14" baseline="2824" dirty="0">
                <a:latin typeface="Calibri Light"/>
                <a:cs typeface="Calibri Light"/>
              </a:rPr>
              <a:t>t</a:t>
            </a:r>
            <a:r>
              <a:rPr sz="4350" spc="0" baseline="2824" dirty="0">
                <a:latin typeface="Calibri Light"/>
                <a:cs typeface="Calibri Light"/>
              </a:rPr>
              <a:t>i</a:t>
            </a:r>
            <a:r>
              <a:rPr sz="4350" spc="19" baseline="2824" dirty="0">
                <a:latin typeface="Calibri Light"/>
                <a:cs typeface="Calibri Light"/>
              </a:rPr>
              <a:t>a</a:t>
            </a:r>
            <a:r>
              <a:rPr sz="4350" spc="0" baseline="2824" dirty="0">
                <a:latin typeface="Calibri Light"/>
                <a:cs typeface="Calibri Light"/>
              </a:rPr>
              <a:t>l</a:t>
            </a:r>
            <a:r>
              <a:rPr sz="4350" spc="-300" baseline="2824" dirty="0">
                <a:latin typeface="Calibri Light"/>
                <a:cs typeface="Calibri Light"/>
              </a:rPr>
              <a:t> </a:t>
            </a:r>
            <a:r>
              <a:rPr sz="4350" spc="14" baseline="2824" dirty="0">
                <a:latin typeface="Calibri Light"/>
                <a:cs typeface="Calibri Light"/>
              </a:rPr>
              <a:t>d</a:t>
            </a:r>
            <a:r>
              <a:rPr sz="4350" spc="-4" baseline="2824" dirty="0">
                <a:latin typeface="Calibri Light"/>
                <a:cs typeface="Calibri Light"/>
              </a:rPr>
              <a:t>i</a:t>
            </a:r>
            <a:r>
              <a:rPr sz="4350" spc="19" baseline="2824" dirty="0">
                <a:latin typeface="Calibri Light"/>
                <a:cs typeface="Calibri Light"/>
              </a:rPr>
              <a:t>m</a:t>
            </a:r>
            <a:r>
              <a:rPr sz="4350" spc="0" baseline="2824" dirty="0">
                <a:latin typeface="Calibri Light"/>
                <a:cs typeface="Calibri Light"/>
              </a:rPr>
              <a:t>en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-4" baseline="2824" dirty="0">
                <a:latin typeface="Calibri Light"/>
                <a:cs typeface="Calibri Light"/>
              </a:rPr>
              <a:t>i</a:t>
            </a:r>
            <a:r>
              <a:rPr sz="4350" spc="0" baseline="2824" dirty="0">
                <a:latin typeface="Calibri Light"/>
                <a:cs typeface="Calibri Light"/>
              </a:rPr>
              <a:t>o</a:t>
            </a:r>
            <a:r>
              <a:rPr sz="4350" spc="14" baseline="2824" dirty="0">
                <a:latin typeface="Calibri Light"/>
                <a:cs typeface="Calibri Light"/>
              </a:rPr>
              <a:t>n</a:t>
            </a:r>
            <a:r>
              <a:rPr sz="4350" spc="4" baseline="2824" dirty="0">
                <a:latin typeface="Calibri Light"/>
                <a:cs typeface="Calibri Light"/>
              </a:rPr>
              <a:t>s</a:t>
            </a:r>
            <a:r>
              <a:rPr sz="4350" spc="0" baseline="2824" dirty="0">
                <a:latin typeface="Calibri Light"/>
                <a:cs typeface="Calibri Light"/>
              </a:rPr>
              <a:t>: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955038" y="1197705"/>
            <a:ext cx="312677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198489" y="1536033"/>
            <a:ext cx="3818473" cy="13985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1081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latin typeface="Arial"/>
                <a:cs typeface="Arial"/>
              </a:rPr>
              <a:t>7</a:t>
            </a:r>
            <a:r>
              <a:rPr sz="3200" spc="0" dirty="0">
                <a:latin typeface="Arial"/>
                <a:cs typeface="Arial"/>
              </a:rPr>
              <a:t>x7</a:t>
            </a:r>
            <a:r>
              <a:rPr sz="3200" spc="-34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inpu</a:t>
            </a:r>
            <a:r>
              <a:rPr sz="3200" spc="0" dirty="0">
                <a:latin typeface="Arial"/>
                <a:cs typeface="Arial"/>
              </a:rPr>
              <a:t>t</a:t>
            </a:r>
            <a:r>
              <a:rPr sz="3200" spc="-54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(spat</a:t>
            </a:r>
            <a:r>
              <a:rPr sz="3200" spc="-9" dirty="0">
                <a:latin typeface="Arial"/>
                <a:cs typeface="Arial"/>
              </a:rPr>
              <a:t>i</a:t>
            </a:r>
            <a:r>
              <a:rPr sz="3200" spc="-14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ll</a:t>
            </a:r>
            <a:r>
              <a:rPr sz="3200" spc="-14" dirty="0">
                <a:latin typeface="Arial"/>
                <a:cs typeface="Arial"/>
              </a:rPr>
              <a:t>y</a:t>
            </a:r>
            <a:r>
              <a:rPr sz="3200" spc="0" dirty="0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  <a:p>
            <a:pPr marL="12700" marR="61081">
              <a:lnSpc>
                <a:spcPct val="95825"/>
              </a:lnSpc>
            </a:pPr>
            <a:r>
              <a:rPr sz="3200" spc="-14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14" dirty="0">
                <a:latin typeface="Arial"/>
                <a:cs typeface="Arial"/>
              </a:rPr>
              <a:t>sum</a:t>
            </a:r>
            <a:r>
              <a:rPr sz="3200" spc="0" dirty="0">
                <a:latin typeface="Arial"/>
                <a:cs typeface="Arial"/>
              </a:rPr>
              <a:t>e</a:t>
            </a:r>
            <a:r>
              <a:rPr sz="3200" spc="-7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3</a:t>
            </a:r>
            <a:r>
              <a:rPr sz="3200" spc="0" dirty="0">
                <a:latin typeface="Arial"/>
                <a:cs typeface="Arial"/>
              </a:rPr>
              <a:t>x3</a:t>
            </a:r>
            <a:r>
              <a:rPr sz="3200" spc="-2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filte</a:t>
            </a:r>
            <a:r>
              <a:rPr sz="3200" spc="0" dirty="0"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25"/>
              </a:spcBef>
            </a:pPr>
            <a:r>
              <a:rPr sz="3200" spc="-19" dirty="0">
                <a:latin typeface="Arial"/>
                <a:cs typeface="Arial"/>
              </a:rPr>
              <a:t>app</a:t>
            </a:r>
            <a:r>
              <a:rPr sz="3200" spc="-14" dirty="0">
                <a:latin typeface="Arial"/>
                <a:cs typeface="Arial"/>
              </a:rPr>
              <a:t>li</a:t>
            </a:r>
            <a:r>
              <a:rPr sz="3200" spc="-19" dirty="0">
                <a:latin typeface="Arial"/>
                <a:cs typeface="Arial"/>
              </a:rPr>
              <a:t>e</a:t>
            </a:r>
            <a:r>
              <a:rPr sz="3200" spc="0" dirty="0">
                <a:latin typeface="Arial"/>
                <a:cs typeface="Arial"/>
              </a:rPr>
              <a:t>d</a:t>
            </a:r>
            <a:r>
              <a:rPr sz="3200" spc="-74" dirty="0">
                <a:latin typeface="Arial"/>
                <a:cs typeface="Arial"/>
              </a:rPr>
              <a:t> </a:t>
            </a:r>
            <a:r>
              <a:rPr sz="3200" b="1" spc="-9" dirty="0">
                <a:latin typeface="Arial"/>
                <a:cs typeface="Arial"/>
              </a:rPr>
              <a:t>w</a:t>
            </a:r>
            <a:r>
              <a:rPr sz="3200" b="1" spc="-14" dirty="0">
                <a:latin typeface="Arial"/>
                <a:cs typeface="Arial"/>
              </a:rPr>
              <a:t>it</a:t>
            </a:r>
            <a:r>
              <a:rPr sz="3200" b="1" spc="0" dirty="0">
                <a:latin typeface="Arial"/>
                <a:cs typeface="Arial"/>
              </a:rPr>
              <a:t>h</a:t>
            </a:r>
            <a:r>
              <a:rPr sz="3200" b="1" spc="-69" dirty="0">
                <a:latin typeface="Arial"/>
                <a:cs typeface="Arial"/>
              </a:rPr>
              <a:t> </a:t>
            </a:r>
            <a:r>
              <a:rPr sz="3200" b="1" spc="-19" dirty="0">
                <a:latin typeface="Arial"/>
                <a:cs typeface="Arial"/>
              </a:rPr>
              <a:t>s</a:t>
            </a:r>
            <a:r>
              <a:rPr sz="3200" b="1" spc="-14" dirty="0">
                <a:latin typeface="Arial"/>
                <a:cs typeface="Arial"/>
              </a:rPr>
              <a:t>trid</a:t>
            </a:r>
            <a:r>
              <a:rPr sz="3200" b="1" spc="0" dirty="0">
                <a:latin typeface="Arial"/>
                <a:cs typeface="Arial"/>
              </a:rPr>
              <a:t>e</a:t>
            </a:r>
            <a:r>
              <a:rPr sz="3200" b="1" spc="-169" dirty="0">
                <a:latin typeface="Arial"/>
                <a:cs typeface="Arial"/>
              </a:rPr>
              <a:t> </a:t>
            </a:r>
            <a:r>
              <a:rPr sz="3200" b="1" spc="0" dirty="0"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29481" y="3691604"/>
            <a:ext cx="312677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92252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9" name="object 49"/>
          <p:cNvSpPr txBox="1"/>
          <p:nvPr/>
        </p:nvSpPr>
        <p:spPr>
          <a:xfrm>
            <a:off x="902792" y="1821941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8" name="object 48"/>
          <p:cNvSpPr txBox="1"/>
          <p:nvPr/>
        </p:nvSpPr>
        <p:spPr>
          <a:xfrm>
            <a:off x="1413383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7" name="object 47"/>
          <p:cNvSpPr txBox="1"/>
          <p:nvPr/>
        </p:nvSpPr>
        <p:spPr>
          <a:xfrm>
            <a:off x="192392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6" name="object 46"/>
          <p:cNvSpPr txBox="1"/>
          <p:nvPr/>
        </p:nvSpPr>
        <p:spPr>
          <a:xfrm>
            <a:off x="243446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5" name="object 45"/>
          <p:cNvSpPr txBox="1"/>
          <p:nvPr/>
        </p:nvSpPr>
        <p:spPr>
          <a:xfrm>
            <a:off x="294500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4" name="object 44"/>
          <p:cNvSpPr txBox="1"/>
          <p:nvPr/>
        </p:nvSpPr>
        <p:spPr>
          <a:xfrm>
            <a:off x="3455542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3" name="object 43"/>
          <p:cNvSpPr txBox="1"/>
          <p:nvPr/>
        </p:nvSpPr>
        <p:spPr>
          <a:xfrm>
            <a:off x="392252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" name="object 42"/>
          <p:cNvSpPr txBox="1"/>
          <p:nvPr/>
        </p:nvSpPr>
        <p:spPr>
          <a:xfrm>
            <a:off x="902792" y="2344547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" name="object 41"/>
          <p:cNvSpPr txBox="1"/>
          <p:nvPr/>
        </p:nvSpPr>
        <p:spPr>
          <a:xfrm>
            <a:off x="1413383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0" name="object 40"/>
          <p:cNvSpPr txBox="1"/>
          <p:nvPr/>
        </p:nvSpPr>
        <p:spPr>
          <a:xfrm>
            <a:off x="192392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9" name="object 39"/>
          <p:cNvSpPr txBox="1"/>
          <p:nvPr/>
        </p:nvSpPr>
        <p:spPr>
          <a:xfrm>
            <a:off x="243446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8" name="object 38"/>
          <p:cNvSpPr txBox="1"/>
          <p:nvPr/>
        </p:nvSpPr>
        <p:spPr>
          <a:xfrm>
            <a:off x="294500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7" name="object 37"/>
          <p:cNvSpPr txBox="1"/>
          <p:nvPr/>
        </p:nvSpPr>
        <p:spPr>
          <a:xfrm>
            <a:off x="3455542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392252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902792" y="2867152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4" name="object 34"/>
          <p:cNvSpPr txBox="1"/>
          <p:nvPr/>
        </p:nvSpPr>
        <p:spPr>
          <a:xfrm>
            <a:off x="1413383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3" name="object 33"/>
          <p:cNvSpPr txBox="1"/>
          <p:nvPr/>
        </p:nvSpPr>
        <p:spPr>
          <a:xfrm>
            <a:off x="192392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2" name="object 32"/>
          <p:cNvSpPr txBox="1"/>
          <p:nvPr/>
        </p:nvSpPr>
        <p:spPr>
          <a:xfrm>
            <a:off x="243446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294500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3455542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392252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28"/>
          <p:cNvSpPr txBox="1"/>
          <p:nvPr/>
        </p:nvSpPr>
        <p:spPr>
          <a:xfrm>
            <a:off x="902792" y="3389757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1413383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192392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243446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294500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3455542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392252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902792" y="3912362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1413383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192392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243446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294500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3455542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392252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902792" y="4434967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1413383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192392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243446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94500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455542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92252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902792" y="4957572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413383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192392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43446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94500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455542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/>
          <p:nvPr/>
        </p:nvSpPr>
        <p:spPr>
          <a:xfrm>
            <a:off x="2147189" y="2299716"/>
            <a:ext cx="109728" cy="329057"/>
          </a:xfrm>
          <a:custGeom>
            <a:avLst/>
            <a:gdLst/>
            <a:ahLst/>
            <a:cxnLst/>
            <a:rect l="l" t="t" r="r" b="b"/>
            <a:pathLst>
              <a:path w="109728" h="329057">
                <a:moveTo>
                  <a:pt x="19304" y="307339"/>
                </a:moveTo>
                <a:lnTo>
                  <a:pt x="508" y="315595"/>
                </a:lnTo>
                <a:lnTo>
                  <a:pt x="4699" y="329057"/>
                </a:lnTo>
                <a:lnTo>
                  <a:pt x="49656" y="307975"/>
                </a:lnTo>
                <a:lnTo>
                  <a:pt x="82677" y="271525"/>
                </a:lnTo>
                <a:lnTo>
                  <a:pt x="102997" y="222758"/>
                </a:lnTo>
                <a:lnTo>
                  <a:pt x="109728" y="164592"/>
                </a:lnTo>
                <a:lnTo>
                  <a:pt x="108077" y="134366"/>
                </a:lnTo>
                <a:lnTo>
                  <a:pt x="94487" y="81025"/>
                </a:lnTo>
                <a:lnTo>
                  <a:pt x="67563" y="37464"/>
                </a:lnTo>
                <a:lnTo>
                  <a:pt x="28575" y="8636"/>
                </a:lnTo>
                <a:lnTo>
                  <a:pt x="4699" y="0"/>
                </a:lnTo>
                <a:lnTo>
                  <a:pt x="0" y="13335"/>
                </a:lnTo>
                <a:lnTo>
                  <a:pt x="19050" y="21589"/>
                </a:lnTo>
                <a:lnTo>
                  <a:pt x="35433" y="33020"/>
                </a:lnTo>
                <a:lnTo>
                  <a:pt x="60198" y="65532"/>
                </a:lnTo>
                <a:lnTo>
                  <a:pt x="74803" y="109220"/>
                </a:lnTo>
                <a:lnTo>
                  <a:pt x="79756" y="162813"/>
                </a:lnTo>
                <a:lnTo>
                  <a:pt x="78486" y="191897"/>
                </a:lnTo>
                <a:lnTo>
                  <a:pt x="68706" y="241935"/>
                </a:lnTo>
                <a:lnTo>
                  <a:pt x="49149" y="280924"/>
                </a:lnTo>
                <a:lnTo>
                  <a:pt x="19304" y="307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24227" y="2299716"/>
            <a:ext cx="109855" cy="329057"/>
          </a:xfrm>
          <a:custGeom>
            <a:avLst/>
            <a:gdLst/>
            <a:ahLst/>
            <a:cxnLst/>
            <a:rect l="l" t="t" r="r" b="b"/>
            <a:pathLst>
              <a:path w="109855" h="329057">
                <a:moveTo>
                  <a:pt x="30099" y="162813"/>
                </a:moveTo>
                <a:lnTo>
                  <a:pt x="31242" y="134747"/>
                </a:lnTo>
                <a:lnTo>
                  <a:pt x="41021" y="86106"/>
                </a:lnTo>
                <a:lnTo>
                  <a:pt x="60706" y="47625"/>
                </a:lnTo>
                <a:lnTo>
                  <a:pt x="90805" y="21589"/>
                </a:lnTo>
                <a:lnTo>
                  <a:pt x="109855" y="13335"/>
                </a:lnTo>
                <a:lnTo>
                  <a:pt x="105156" y="0"/>
                </a:lnTo>
                <a:lnTo>
                  <a:pt x="60325" y="21082"/>
                </a:lnTo>
                <a:lnTo>
                  <a:pt x="27178" y="57658"/>
                </a:lnTo>
                <a:lnTo>
                  <a:pt x="6858" y="106553"/>
                </a:lnTo>
                <a:lnTo>
                  <a:pt x="0" y="164592"/>
                </a:lnTo>
                <a:lnTo>
                  <a:pt x="1651" y="194818"/>
                </a:lnTo>
                <a:lnTo>
                  <a:pt x="15240" y="248285"/>
                </a:lnTo>
                <a:lnTo>
                  <a:pt x="42164" y="291592"/>
                </a:lnTo>
                <a:lnTo>
                  <a:pt x="81153" y="320421"/>
                </a:lnTo>
                <a:lnTo>
                  <a:pt x="105156" y="329057"/>
                </a:lnTo>
                <a:lnTo>
                  <a:pt x="109347" y="315595"/>
                </a:lnTo>
                <a:lnTo>
                  <a:pt x="90551" y="307339"/>
                </a:lnTo>
                <a:lnTo>
                  <a:pt x="74295" y="295783"/>
                </a:lnTo>
                <a:lnTo>
                  <a:pt x="49657" y="262889"/>
                </a:lnTo>
                <a:lnTo>
                  <a:pt x="34925" y="218186"/>
                </a:lnTo>
                <a:lnTo>
                  <a:pt x="30099" y="1628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66489" y="2731008"/>
            <a:ext cx="109727" cy="329056"/>
          </a:xfrm>
          <a:custGeom>
            <a:avLst/>
            <a:gdLst/>
            <a:ahLst/>
            <a:cxnLst/>
            <a:rect l="l" t="t" r="r" b="b"/>
            <a:pathLst>
              <a:path w="109727" h="329056">
                <a:moveTo>
                  <a:pt x="19303" y="307339"/>
                </a:moveTo>
                <a:lnTo>
                  <a:pt x="508" y="315594"/>
                </a:lnTo>
                <a:lnTo>
                  <a:pt x="4699" y="329056"/>
                </a:lnTo>
                <a:lnTo>
                  <a:pt x="49657" y="307975"/>
                </a:lnTo>
                <a:lnTo>
                  <a:pt x="82676" y="271525"/>
                </a:lnTo>
                <a:lnTo>
                  <a:pt x="102997" y="222757"/>
                </a:lnTo>
                <a:lnTo>
                  <a:pt x="109727" y="164591"/>
                </a:lnTo>
                <a:lnTo>
                  <a:pt x="108076" y="134365"/>
                </a:lnTo>
                <a:lnTo>
                  <a:pt x="94487" y="81025"/>
                </a:lnTo>
                <a:lnTo>
                  <a:pt x="67563" y="37464"/>
                </a:lnTo>
                <a:lnTo>
                  <a:pt x="28575" y="8636"/>
                </a:lnTo>
                <a:lnTo>
                  <a:pt x="4699" y="0"/>
                </a:lnTo>
                <a:lnTo>
                  <a:pt x="0" y="13334"/>
                </a:lnTo>
                <a:lnTo>
                  <a:pt x="19050" y="21589"/>
                </a:lnTo>
                <a:lnTo>
                  <a:pt x="35433" y="33019"/>
                </a:lnTo>
                <a:lnTo>
                  <a:pt x="60198" y="65531"/>
                </a:lnTo>
                <a:lnTo>
                  <a:pt x="74802" y="109219"/>
                </a:lnTo>
                <a:lnTo>
                  <a:pt x="79756" y="162813"/>
                </a:lnTo>
                <a:lnTo>
                  <a:pt x="78486" y="191896"/>
                </a:lnTo>
                <a:lnTo>
                  <a:pt x="68707" y="241934"/>
                </a:lnTo>
                <a:lnTo>
                  <a:pt x="49149" y="280924"/>
                </a:lnTo>
                <a:lnTo>
                  <a:pt x="19303" y="307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43528" y="2731008"/>
            <a:ext cx="109855" cy="329056"/>
          </a:xfrm>
          <a:custGeom>
            <a:avLst/>
            <a:gdLst/>
            <a:ahLst/>
            <a:cxnLst/>
            <a:rect l="l" t="t" r="r" b="b"/>
            <a:pathLst>
              <a:path w="109855" h="329056">
                <a:moveTo>
                  <a:pt x="30099" y="162813"/>
                </a:moveTo>
                <a:lnTo>
                  <a:pt x="31242" y="134746"/>
                </a:lnTo>
                <a:lnTo>
                  <a:pt x="41021" y="86105"/>
                </a:lnTo>
                <a:lnTo>
                  <a:pt x="60706" y="47625"/>
                </a:lnTo>
                <a:lnTo>
                  <a:pt x="90805" y="21589"/>
                </a:lnTo>
                <a:lnTo>
                  <a:pt x="109855" y="13334"/>
                </a:lnTo>
                <a:lnTo>
                  <a:pt x="105156" y="0"/>
                </a:lnTo>
                <a:lnTo>
                  <a:pt x="60325" y="21081"/>
                </a:lnTo>
                <a:lnTo>
                  <a:pt x="27177" y="57657"/>
                </a:lnTo>
                <a:lnTo>
                  <a:pt x="6858" y="106552"/>
                </a:lnTo>
                <a:lnTo>
                  <a:pt x="0" y="164591"/>
                </a:lnTo>
                <a:lnTo>
                  <a:pt x="1650" y="194817"/>
                </a:lnTo>
                <a:lnTo>
                  <a:pt x="15239" y="248284"/>
                </a:lnTo>
                <a:lnTo>
                  <a:pt x="42163" y="291591"/>
                </a:lnTo>
                <a:lnTo>
                  <a:pt x="81152" y="320420"/>
                </a:lnTo>
                <a:lnTo>
                  <a:pt x="105156" y="329056"/>
                </a:lnTo>
                <a:lnTo>
                  <a:pt x="109347" y="315594"/>
                </a:lnTo>
                <a:lnTo>
                  <a:pt x="90550" y="307339"/>
                </a:lnTo>
                <a:lnTo>
                  <a:pt x="74295" y="295782"/>
                </a:lnTo>
                <a:lnTo>
                  <a:pt x="49657" y="262889"/>
                </a:lnTo>
                <a:lnTo>
                  <a:pt x="34925" y="218186"/>
                </a:lnTo>
                <a:lnTo>
                  <a:pt x="30099" y="1628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705098" y="4014216"/>
            <a:ext cx="109347" cy="329056"/>
          </a:xfrm>
          <a:custGeom>
            <a:avLst/>
            <a:gdLst/>
            <a:ahLst/>
            <a:cxnLst/>
            <a:rect l="l" t="t" r="r" b="b"/>
            <a:pathLst>
              <a:path w="109347" h="329056">
                <a:moveTo>
                  <a:pt x="19176" y="307339"/>
                </a:moveTo>
                <a:lnTo>
                  <a:pt x="507" y="315594"/>
                </a:lnTo>
                <a:lnTo>
                  <a:pt x="4572" y="329056"/>
                </a:lnTo>
                <a:lnTo>
                  <a:pt x="49402" y="307974"/>
                </a:lnTo>
                <a:lnTo>
                  <a:pt x="82423" y="271525"/>
                </a:lnTo>
                <a:lnTo>
                  <a:pt x="102615" y="222757"/>
                </a:lnTo>
                <a:lnTo>
                  <a:pt x="109347" y="164591"/>
                </a:lnTo>
                <a:lnTo>
                  <a:pt x="107696" y="134365"/>
                </a:lnTo>
                <a:lnTo>
                  <a:pt x="94106" y="81025"/>
                </a:lnTo>
                <a:lnTo>
                  <a:pt x="67310" y="37464"/>
                </a:lnTo>
                <a:lnTo>
                  <a:pt x="28448" y="8635"/>
                </a:lnTo>
                <a:lnTo>
                  <a:pt x="4572" y="0"/>
                </a:lnTo>
                <a:lnTo>
                  <a:pt x="0" y="13334"/>
                </a:lnTo>
                <a:lnTo>
                  <a:pt x="18923" y="21589"/>
                </a:lnTo>
                <a:lnTo>
                  <a:pt x="35305" y="33019"/>
                </a:lnTo>
                <a:lnTo>
                  <a:pt x="60071" y="65531"/>
                </a:lnTo>
                <a:lnTo>
                  <a:pt x="74549" y="109219"/>
                </a:lnTo>
                <a:lnTo>
                  <a:pt x="79501" y="162813"/>
                </a:lnTo>
                <a:lnTo>
                  <a:pt x="78231" y="191896"/>
                </a:lnTo>
                <a:lnTo>
                  <a:pt x="68452" y="241934"/>
                </a:lnTo>
                <a:lnTo>
                  <a:pt x="48894" y="280923"/>
                </a:lnTo>
                <a:lnTo>
                  <a:pt x="19176" y="307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83279" y="4014216"/>
            <a:ext cx="109474" cy="329056"/>
          </a:xfrm>
          <a:custGeom>
            <a:avLst/>
            <a:gdLst/>
            <a:ahLst/>
            <a:cxnLst/>
            <a:rect l="l" t="t" r="r" b="b"/>
            <a:pathLst>
              <a:path w="109474" h="329056">
                <a:moveTo>
                  <a:pt x="29972" y="162813"/>
                </a:moveTo>
                <a:lnTo>
                  <a:pt x="31115" y="134746"/>
                </a:lnTo>
                <a:lnTo>
                  <a:pt x="40894" y="86105"/>
                </a:lnTo>
                <a:lnTo>
                  <a:pt x="60452" y="47624"/>
                </a:lnTo>
                <a:lnTo>
                  <a:pt x="90550" y="21589"/>
                </a:lnTo>
                <a:lnTo>
                  <a:pt x="109474" y="13334"/>
                </a:lnTo>
                <a:lnTo>
                  <a:pt x="104775" y="0"/>
                </a:lnTo>
                <a:lnTo>
                  <a:pt x="60071" y="21081"/>
                </a:lnTo>
                <a:lnTo>
                  <a:pt x="27050" y="57657"/>
                </a:lnTo>
                <a:lnTo>
                  <a:pt x="6731" y="106552"/>
                </a:lnTo>
                <a:lnTo>
                  <a:pt x="0" y="164591"/>
                </a:lnTo>
                <a:lnTo>
                  <a:pt x="1650" y="194817"/>
                </a:lnTo>
                <a:lnTo>
                  <a:pt x="15240" y="248284"/>
                </a:lnTo>
                <a:lnTo>
                  <a:pt x="42037" y="291591"/>
                </a:lnTo>
                <a:lnTo>
                  <a:pt x="80899" y="320420"/>
                </a:lnTo>
                <a:lnTo>
                  <a:pt x="104775" y="329056"/>
                </a:lnTo>
                <a:lnTo>
                  <a:pt x="108966" y="315594"/>
                </a:lnTo>
                <a:lnTo>
                  <a:pt x="90170" y="307339"/>
                </a:lnTo>
                <a:lnTo>
                  <a:pt x="74041" y="295782"/>
                </a:lnTo>
                <a:lnTo>
                  <a:pt x="49403" y="262889"/>
                </a:lnTo>
                <a:lnTo>
                  <a:pt x="34798" y="218185"/>
                </a:lnTo>
                <a:lnTo>
                  <a:pt x="29972" y="1628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63622" y="4533900"/>
            <a:ext cx="109346" cy="330581"/>
          </a:xfrm>
          <a:custGeom>
            <a:avLst/>
            <a:gdLst/>
            <a:ahLst/>
            <a:cxnLst/>
            <a:rect l="l" t="t" r="r" b="b"/>
            <a:pathLst>
              <a:path w="109346" h="330580">
                <a:moveTo>
                  <a:pt x="19176" y="308737"/>
                </a:moveTo>
                <a:lnTo>
                  <a:pt x="507" y="317119"/>
                </a:lnTo>
                <a:lnTo>
                  <a:pt x="4571" y="330581"/>
                </a:lnTo>
                <a:lnTo>
                  <a:pt x="49402" y="309372"/>
                </a:lnTo>
                <a:lnTo>
                  <a:pt x="82422" y="272795"/>
                </a:lnTo>
                <a:lnTo>
                  <a:pt x="102615" y="223774"/>
                </a:lnTo>
                <a:lnTo>
                  <a:pt x="109346" y="165354"/>
                </a:lnTo>
                <a:lnTo>
                  <a:pt x="107695" y="135000"/>
                </a:lnTo>
                <a:lnTo>
                  <a:pt x="94106" y="81280"/>
                </a:lnTo>
                <a:lnTo>
                  <a:pt x="67309" y="37592"/>
                </a:lnTo>
                <a:lnTo>
                  <a:pt x="28447" y="8636"/>
                </a:lnTo>
                <a:lnTo>
                  <a:pt x="4571" y="0"/>
                </a:lnTo>
                <a:lnTo>
                  <a:pt x="0" y="13462"/>
                </a:lnTo>
                <a:lnTo>
                  <a:pt x="18922" y="21717"/>
                </a:lnTo>
                <a:lnTo>
                  <a:pt x="35305" y="33274"/>
                </a:lnTo>
                <a:lnTo>
                  <a:pt x="60070" y="65786"/>
                </a:lnTo>
                <a:lnTo>
                  <a:pt x="74548" y="109727"/>
                </a:lnTo>
                <a:lnTo>
                  <a:pt x="79501" y="163575"/>
                </a:lnTo>
                <a:lnTo>
                  <a:pt x="78231" y="192786"/>
                </a:lnTo>
                <a:lnTo>
                  <a:pt x="68452" y="243077"/>
                </a:lnTo>
                <a:lnTo>
                  <a:pt x="48894" y="282320"/>
                </a:lnTo>
                <a:lnTo>
                  <a:pt x="19176" y="308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41804" y="4533900"/>
            <a:ext cx="109473" cy="330581"/>
          </a:xfrm>
          <a:custGeom>
            <a:avLst/>
            <a:gdLst/>
            <a:ahLst/>
            <a:cxnLst/>
            <a:rect l="l" t="t" r="r" b="b"/>
            <a:pathLst>
              <a:path w="109473" h="330580">
                <a:moveTo>
                  <a:pt x="29971" y="163575"/>
                </a:moveTo>
                <a:lnTo>
                  <a:pt x="31114" y="135381"/>
                </a:lnTo>
                <a:lnTo>
                  <a:pt x="40893" y="86487"/>
                </a:lnTo>
                <a:lnTo>
                  <a:pt x="60451" y="47879"/>
                </a:lnTo>
                <a:lnTo>
                  <a:pt x="90550" y="21717"/>
                </a:lnTo>
                <a:lnTo>
                  <a:pt x="109473" y="13462"/>
                </a:lnTo>
                <a:lnTo>
                  <a:pt x="104775" y="0"/>
                </a:lnTo>
                <a:lnTo>
                  <a:pt x="60070" y="21208"/>
                </a:lnTo>
                <a:lnTo>
                  <a:pt x="27050" y="57912"/>
                </a:lnTo>
                <a:lnTo>
                  <a:pt x="6731" y="107061"/>
                </a:lnTo>
                <a:lnTo>
                  <a:pt x="0" y="165354"/>
                </a:lnTo>
                <a:lnTo>
                  <a:pt x="1650" y="195706"/>
                </a:lnTo>
                <a:lnTo>
                  <a:pt x="15239" y="249427"/>
                </a:lnTo>
                <a:lnTo>
                  <a:pt x="42037" y="292988"/>
                </a:lnTo>
                <a:lnTo>
                  <a:pt x="80898" y="321944"/>
                </a:lnTo>
                <a:lnTo>
                  <a:pt x="104775" y="330581"/>
                </a:lnTo>
                <a:lnTo>
                  <a:pt x="108965" y="317119"/>
                </a:lnTo>
                <a:lnTo>
                  <a:pt x="90169" y="308737"/>
                </a:lnTo>
                <a:lnTo>
                  <a:pt x="74040" y="297180"/>
                </a:lnTo>
                <a:lnTo>
                  <a:pt x="49402" y="264160"/>
                </a:lnTo>
                <a:lnTo>
                  <a:pt x="34797" y="219201"/>
                </a:lnTo>
                <a:lnTo>
                  <a:pt x="29971" y="163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65348" y="4699254"/>
            <a:ext cx="1345691" cy="0"/>
          </a:xfrm>
          <a:custGeom>
            <a:avLst/>
            <a:gdLst/>
            <a:ahLst/>
            <a:cxnLst/>
            <a:rect l="l" t="t" r="r" b="b"/>
            <a:pathLst>
              <a:path w="1345691">
                <a:moveTo>
                  <a:pt x="0" y="0"/>
                </a:moveTo>
                <a:lnTo>
                  <a:pt x="1345691" y="0"/>
                </a:lnTo>
              </a:path>
            </a:pathLst>
          </a:custGeom>
          <a:ln w="2717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81432" y="296697"/>
            <a:ext cx="5777033" cy="19106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14" baseline="3103" dirty="0">
                <a:latin typeface="Calibri Light"/>
                <a:cs typeface="Calibri Light"/>
              </a:rPr>
              <a:t>W</a:t>
            </a:r>
            <a:r>
              <a:rPr sz="6600" spc="0" baseline="3103" dirty="0">
                <a:latin typeface="Calibri Light"/>
                <a:cs typeface="Calibri Light"/>
              </a:rPr>
              <a:t>h</a:t>
            </a:r>
            <a:r>
              <a:rPr sz="6600" spc="-14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</a:t>
            </a:r>
            <a:r>
              <a:rPr sz="6600" spc="-19" baseline="3103" dirty="0">
                <a:latin typeface="Calibri Light"/>
                <a:cs typeface="Calibri Light"/>
              </a:rPr>
              <a:t> </a:t>
            </a:r>
            <a:r>
              <a:rPr sz="6600" spc="-29" baseline="3103" dirty="0">
                <a:latin typeface="Calibri Light"/>
                <a:cs typeface="Calibri Light"/>
              </a:rPr>
              <a:t>w</a:t>
            </a:r>
            <a:r>
              <a:rPr sz="6600" spc="0" baseline="3103" dirty="0">
                <a:latin typeface="Calibri Light"/>
                <a:cs typeface="Calibri Light"/>
              </a:rPr>
              <a:t>e</a:t>
            </a:r>
            <a:r>
              <a:rPr sz="6600" spc="-25" baseline="3103" dirty="0">
                <a:latin typeface="Calibri Light"/>
                <a:cs typeface="Calibri Light"/>
              </a:rPr>
              <a:t> </a:t>
            </a:r>
            <a:r>
              <a:rPr sz="6600" spc="-34" baseline="3103" dirty="0">
                <a:latin typeface="Calibri Light"/>
                <a:cs typeface="Calibri Light"/>
              </a:rPr>
              <a:t>ha</a:t>
            </a:r>
            <a:r>
              <a:rPr sz="6600" spc="-44" baseline="3103" dirty="0">
                <a:latin typeface="Calibri Light"/>
                <a:cs typeface="Calibri Light"/>
              </a:rPr>
              <a:t>v</a:t>
            </a:r>
            <a:r>
              <a:rPr sz="6600" spc="0" baseline="3103" dirty="0">
                <a:latin typeface="Calibri Light"/>
                <a:cs typeface="Calibri Light"/>
              </a:rPr>
              <a:t>e</a:t>
            </a:r>
            <a:r>
              <a:rPr sz="6600" spc="-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learned</a:t>
            </a:r>
            <a:r>
              <a:rPr sz="6600" spc="-44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so</a:t>
            </a:r>
            <a:endParaRPr sz="4400">
              <a:latin typeface="Calibri Light"/>
              <a:cs typeface="Calibri Light"/>
            </a:endParaRPr>
          </a:p>
          <a:p>
            <a:pPr marL="12700" marR="546750">
              <a:lnSpc>
                <a:spcPts val="3400"/>
              </a:lnSpc>
              <a:spcBef>
                <a:spcPts val="3484"/>
              </a:spcBef>
            </a:pPr>
            <a:r>
              <a:rPr sz="2800" spc="-169" dirty="0">
                <a:latin typeface="Calibri"/>
                <a:cs typeface="Calibri"/>
              </a:rPr>
              <a:t>W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93" dirty="0">
                <a:latin typeface="Calibri"/>
                <a:cs typeface="Calibri"/>
              </a:rPr>
              <a:t> </a:t>
            </a:r>
            <a:r>
              <a:rPr sz="2800" spc="-14" dirty="0">
                <a:latin typeface="Calibri"/>
                <a:cs typeface="Calibri"/>
              </a:rPr>
              <a:t>m</a:t>
            </a:r>
            <a:r>
              <a:rPr sz="2800" spc="-19" dirty="0">
                <a:latin typeface="Calibri"/>
                <a:cs typeface="Calibri"/>
              </a:rPr>
              <a:t>u</a:t>
            </a:r>
            <a:r>
              <a:rPr sz="2800" spc="-50" dirty="0">
                <a:latin typeface="Calibri"/>
                <a:cs typeface="Calibri"/>
              </a:rPr>
              <a:t>s</a:t>
            </a:r>
            <a:r>
              <a:rPr sz="2800" spc="0" dirty="0">
                <a:latin typeface="Calibri"/>
                <a:cs typeface="Calibri"/>
              </a:rPr>
              <a:t>t</a:t>
            </a:r>
            <a:r>
              <a:rPr sz="2800" spc="-3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app</a:t>
            </a:r>
            <a:r>
              <a:rPr sz="2800" spc="-9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y</a:t>
            </a:r>
            <a:r>
              <a:rPr sz="2800" spc="-86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non</a:t>
            </a:r>
            <a:r>
              <a:rPr sz="2800" spc="-14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i</a:t>
            </a:r>
            <a:r>
              <a:rPr sz="2800" spc="-9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ear</a:t>
            </a:r>
            <a:r>
              <a:rPr sz="2800" spc="-12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14" dirty="0">
                <a:latin typeface="Calibri"/>
                <a:cs typeface="Calibri"/>
              </a:rPr>
              <a:t>ct</a:t>
            </a:r>
            <a:r>
              <a:rPr sz="2800" spc="-19" dirty="0">
                <a:latin typeface="Calibri"/>
                <a:cs typeface="Calibri"/>
              </a:rPr>
              <a:t>i</a:t>
            </a:r>
            <a:r>
              <a:rPr sz="2800" spc="-50" dirty="0">
                <a:latin typeface="Calibri"/>
                <a:cs typeface="Calibri"/>
              </a:rPr>
              <a:t>v</a:t>
            </a:r>
            <a:r>
              <a:rPr sz="2800" spc="-29" dirty="0">
                <a:latin typeface="Calibri"/>
                <a:cs typeface="Calibri"/>
              </a:rPr>
              <a:t>a</a:t>
            </a:r>
            <a:r>
              <a:rPr sz="2800" spc="-14" dirty="0">
                <a:latin typeface="Calibri"/>
                <a:cs typeface="Calibri"/>
              </a:rPr>
              <a:t>t</a:t>
            </a:r>
            <a:r>
              <a:rPr sz="2800" spc="-19" dirty="0">
                <a:latin typeface="Calibri"/>
                <a:cs typeface="Calibri"/>
              </a:rPr>
              <a:t>i</a:t>
            </a:r>
            <a:r>
              <a:rPr sz="2800" spc="-9" dirty="0">
                <a:latin typeface="Calibri"/>
                <a:cs typeface="Calibri"/>
              </a:rPr>
              <a:t>o</a:t>
            </a:r>
            <a:r>
              <a:rPr sz="2800" spc="-19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. </a:t>
            </a:r>
            <a:r>
              <a:rPr sz="2800" spc="-44" dirty="0">
                <a:latin typeface="Calibri"/>
                <a:cs typeface="Calibri"/>
              </a:rPr>
              <a:t>F</a:t>
            </a:r>
            <a:r>
              <a:rPr sz="2800" spc="0" dirty="0">
                <a:latin typeface="Calibri"/>
                <a:cs typeface="Calibri"/>
              </a:rPr>
              <a:t>or</a:t>
            </a:r>
            <a:r>
              <a:rPr sz="2800" spc="-72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h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dden</a:t>
            </a:r>
            <a:r>
              <a:rPr sz="2800" spc="-64" dirty="0">
                <a:latin typeface="Calibri"/>
                <a:cs typeface="Calibri"/>
              </a:rPr>
              <a:t> </a:t>
            </a:r>
            <a:r>
              <a:rPr sz="2800" spc="-29" dirty="0">
                <a:latin typeface="Calibri"/>
                <a:cs typeface="Calibri"/>
              </a:rPr>
              <a:t>l</a:t>
            </a:r>
            <a:r>
              <a:rPr sz="2800" spc="-64" dirty="0">
                <a:latin typeface="Calibri"/>
                <a:cs typeface="Calibri"/>
              </a:rPr>
              <a:t>ay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7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s</a:t>
            </a:r>
            <a:r>
              <a:rPr sz="2800" spc="0" dirty="0">
                <a:latin typeface="Calibri"/>
                <a:cs typeface="Calibri"/>
              </a:rPr>
              <a:t>,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o</a:t>
            </a:r>
            <a:r>
              <a:rPr sz="2800" spc="-19" dirty="0">
                <a:latin typeface="Calibri"/>
                <a:cs typeface="Calibri"/>
              </a:rPr>
              <a:t>f</a:t>
            </a:r>
            <a:r>
              <a:rPr sz="2800" spc="-34" dirty="0">
                <a:latin typeface="Calibri"/>
                <a:cs typeface="Calibri"/>
              </a:rPr>
              <a:t>t</a:t>
            </a:r>
            <a:r>
              <a:rPr sz="2800" spc="-9" dirty="0">
                <a:latin typeface="Calibri"/>
                <a:cs typeface="Calibri"/>
              </a:rPr>
              <a:t>e</a:t>
            </a:r>
            <a:r>
              <a:rPr sz="2800" spc="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75045" y="296697"/>
            <a:ext cx="979751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34" baseline="3103" dirty="0">
                <a:latin typeface="Calibri Light"/>
                <a:cs typeface="Calibri Light"/>
              </a:rPr>
              <a:t>fa</a:t>
            </a:r>
            <a:r>
              <a:rPr sz="6600" spc="-29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?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1432" y="2252561"/>
            <a:ext cx="1555526" cy="3907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5"/>
              </a:lnSpc>
              <a:spcBef>
                <a:spcPts val="153"/>
              </a:spcBef>
            </a:pPr>
            <a:r>
              <a:rPr sz="2700" spc="0" baseline="6441" dirty="0">
                <a:latin typeface="Arial"/>
                <a:cs typeface="Arial"/>
              </a:rPr>
              <a:t>●  </a:t>
            </a:r>
            <a:r>
              <a:rPr sz="2700" spc="418" baseline="6441" dirty="0">
                <a:latin typeface="Arial"/>
                <a:cs typeface="Arial"/>
              </a:rPr>
              <a:t> </a:t>
            </a:r>
            <a:r>
              <a:rPr sz="4200" spc="-89" baseline="3900" dirty="0">
                <a:latin typeface="Calibri"/>
                <a:cs typeface="Calibri"/>
              </a:rPr>
              <a:t>R</a:t>
            </a:r>
            <a:r>
              <a:rPr sz="4200" spc="-9" baseline="3900" dirty="0">
                <a:latin typeface="Calibri"/>
                <a:cs typeface="Calibri"/>
              </a:rPr>
              <a:t>e</a:t>
            </a:r>
            <a:r>
              <a:rPr sz="4200" spc="-119" baseline="3900" dirty="0">
                <a:latin typeface="Calibri"/>
                <a:cs typeface="Calibri"/>
              </a:rPr>
              <a:t>L</a:t>
            </a:r>
            <a:r>
              <a:rPr sz="4200" spc="4" baseline="3900" dirty="0">
                <a:latin typeface="Calibri"/>
                <a:cs typeface="Calibri"/>
              </a:rPr>
              <a:t>U</a:t>
            </a:r>
            <a:r>
              <a:rPr sz="4200" spc="0" baseline="3900" dirty="0">
                <a:latin typeface="Calibri"/>
                <a:cs typeface="Calibri"/>
              </a:rPr>
              <a:t>:</a:t>
            </a:r>
            <a:r>
              <a:rPr sz="4200" spc="9" baseline="3900" dirty="0">
                <a:latin typeface="Calibri"/>
                <a:cs typeface="Calibri"/>
              </a:rPr>
              <a:t> </a:t>
            </a:r>
            <a:r>
              <a:rPr sz="2800" spc="0" dirty="0">
                <a:latin typeface="Cambria Math"/>
                <a:cs typeface="Cambria Math"/>
              </a:rPr>
              <a:t>𝑎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27606" y="2252561"/>
            <a:ext cx="2328966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latin typeface="Cambria Math"/>
                <a:cs typeface="Cambria Math"/>
              </a:rPr>
              <a:t>𝑥       </a:t>
            </a:r>
            <a:r>
              <a:rPr sz="2800" spc="56" dirty="0">
                <a:latin typeface="Cambria Math"/>
                <a:cs typeface="Cambria Math"/>
              </a:rPr>
              <a:t> </a:t>
            </a:r>
            <a:r>
              <a:rPr sz="2800" spc="0" dirty="0">
                <a:latin typeface="Cambria Math"/>
                <a:cs typeface="Cambria Math"/>
              </a:rPr>
              <a:t>=</a:t>
            </a:r>
            <a:r>
              <a:rPr sz="2800" spc="129" dirty="0">
                <a:latin typeface="Cambria Math"/>
                <a:cs typeface="Cambria Math"/>
              </a:rPr>
              <a:t> </a:t>
            </a:r>
            <a:r>
              <a:rPr sz="2800" spc="0" dirty="0">
                <a:latin typeface="Cambria Math"/>
                <a:cs typeface="Cambria Math"/>
              </a:rPr>
              <a:t>ma</a:t>
            </a:r>
            <a:r>
              <a:rPr sz="2800" spc="4" dirty="0">
                <a:latin typeface="Cambria Math"/>
                <a:cs typeface="Cambria Math"/>
              </a:rPr>
              <a:t>x</a:t>
            </a:r>
            <a:r>
              <a:rPr sz="2800" spc="-4" dirty="0">
                <a:latin typeface="Cambria Math"/>
                <a:cs typeface="Cambria Math"/>
              </a:rPr>
              <a:t>{</a:t>
            </a:r>
            <a:r>
              <a:rPr sz="2800" spc="0" dirty="0">
                <a:latin typeface="Cambria Math"/>
                <a:cs typeface="Cambria Math"/>
              </a:rPr>
              <a:t>0,</a:t>
            </a:r>
            <a:r>
              <a:rPr sz="2800" spc="-179" dirty="0">
                <a:latin typeface="Cambria Math"/>
                <a:cs typeface="Cambria Math"/>
              </a:rPr>
              <a:t> </a:t>
            </a:r>
            <a:r>
              <a:rPr sz="2800" spc="0" dirty="0">
                <a:latin typeface="Cambria Math"/>
                <a:cs typeface="Cambria Math"/>
              </a:rPr>
              <a:t>�</a:t>
            </a:r>
            <a:r>
              <a:rPr sz="2800" spc="84" dirty="0">
                <a:latin typeface="Cambria Math"/>
                <a:cs typeface="Cambria Math"/>
              </a:rPr>
              <a:t>�</a:t>
            </a:r>
            <a:r>
              <a:rPr sz="2800" spc="0" dirty="0">
                <a:latin typeface="Cambria Math"/>
                <a:cs typeface="Cambria Math"/>
              </a:rPr>
              <a:t>}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1432" y="2679773"/>
            <a:ext cx="3570419" cy="3904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5"/>
              </a:lnSpc>
              <a:spcBef>
                <a:spcPts val="153"/>
              </a:spcBef>
            </a:pPr>
            <a:r>
              <a:rPr sz="2700" spc="0" baseline="6441" dirty="0">
                <a:latin typeface="Arial"/>
                <a:cs typeface="Arial"/>
              </a:rPr>
              <a:t>●  </a:t>
            </a:r>
            <a:r>
              <a:rPr sz="2700" spc="418" baseline="6441" dirty="0">
                <a:latin typeface="Arial"/>
                <a:cs typeface="Arial"/>
              </a:rPr>
              <a:t> </a:t>
            </a:r>
            <a:r>
              <a:rPr sz="4200" spc="0" baseline="3900" dirty="0">
                <a:latin typeface="Calibri"/>
                <a:cs typeface="Calibri"/>
              </a:rPr>
              <a:t>H</a:t>
            </a:r>
            <a:r>
              <a:rPr sz="4200" spc="-9" baseline="3900" dirty="0">
                <a:latin typeface="Calibri"/>
                <a:cs typeface="Calibri"/>
              </a:rPr>
              <a:t>y</a:t>
            </a:r>
            <a:r>
              <a:rPr sz="4200" spc="0" baseline="3900" dirty="0">
                <a:latin typeface="Calibri"/>
                <a:cs typeface="Calibri"/>
              </a:rPr>
              <a:t>per</a:t>
            </a:r>
            <a:r>
              <a:rPr sz="4200" spc="-9" baseline="3900" dirty="0">
                <a:latin typeface="Calibri"/>
                <a:cs typeface="Calibri"/>
              </a:rPr>
              <a:t>b</a:t>
            </a:r>
            <a:r>
              <a:rPr sz="4200" spc="0" baseline="3900" dirty="0">
                <a:latin typeface="Calibri"/>
                <a:cs typeface="Calibri"/>
              </a:rPr>
              <a:t>ol</a:t>
            </a:r>
            <a:r>
              <a:rPr sz="4200" spc="-9" baseline="3900" dirty="0">
                <a:latin typeface="Calibri"/>
                <a:cs typeface="Calibri"/>
              </a:rPr>
              <a:t>i</a:t>
            </a:r>
            <a:r>
              <a:rPr sz="4200" spc="0" baseline="3900" dirty="0">
                <a:latin typeface="Calibri"/>
                <a:cs typeface="Calibri"/>
              </a:rPr>
              <a:t>c</a:t>
            </a:r>
            <a:r>
              <a:rPr sz="4200" spc="-105" baseline="3900" dirty="0">
                <a:latin typeface="Calibri"/>
                <a:cs typeface="Calibri"/>
              </a:rPr>
              <a:t> </a:t>
            </a:r>
            <a:r>
              <a:rPr sz="4200" spc="-44" baseline="3900" dirty="0">
                <a:latin typeface="Calibri"/>
                <a:cs typeface="Calibri"/>
              </a:rPr>
              <a:t>t</a:t>
            </a:r>
            <a:r>
              <a:rPr sz="4200" spc="0" baseline="3900" dirty="0">
                <a:latin typeface="Calibri"/>
                <a:cs typeface="Calibri"/>
              </a:rPr>
              <a:t>a</a:t>
            </a:r>
            <a:r>
              <a:rPr sz="4200" spc="-25" baseline="3900" dirty="0">
                <a:latin typeface="Calibri"/>
                <a:cs typeface="Calibri"/>
              </a:rPr>
              <a:t>n</a:t>
            </a:r>
            <a:r>
              <a:rPr sz="4200" spc="-34" baseline="3900" dirty="0">
                <a:latin typeface="Calibri"/>
                <a:cs typeface="Calibri"/>
              </a:rPr>
              <a:t>g</a:t>
            </a:r>
            <a:r>
              <a:rPr sz="4200" spc="-9" baseline="3900" dirty="0">
                <a:latin typeface="Calibri"/>
                <a:cs typeface="Calibri"/>
              </a:rPr>
              <a:t>e</a:t>
            </a:r>
            <a:r>
              <a:rPr sz="4200" spc="-39" baseline="3900" dirty="0">
                <a:latin typeface="Calibri"/>
                <a:cs typeface="Calibri"/>
              </a:rPr>
              <a:t>n</a:t>
            </a:r>
            <a:r>
              <a:rPr sz="4200" spc="-14" baseline="3900" dirty="0">
                <a:latin typeface="Calibri"/>
                <a:cs typeface="Calibri"/>
              </a:rPr>
              <a:t>t</a:t>
            </a:r>
            <a:r>
              <a:rPr sz="4200" spc="0" baseline="3900" dirty="0">
                <a:latin typeface="Calibri"/>
                <a:cs typeface="Calibri"/>
              </a:rPr>
              <a:t>:</a:t>
            </a:r>
            <a:r>
              <a:rPr sz="4200" spc="-9" baseline="3900" dirty="0">
                <a:latin typeface="Calibri"/>
                <a:cs typeface="Calibri"/>
              </a:rPr>
              <a:t> </a:t>
            </a:r>
            <a:r>
              <a:rPr sz="2800" spc="0" dirty="0">
                <a:latin typeface="Cambria Math"/>
                <a:cs typeface="Cambria Math"/>
              </a:rPr>
              <a:t>𝑎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47287" y="2679773"/>
            <a:ext cx="267572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sz="2800" dirty="0">
                <a:latin typeface="Cambria Math"/>
                <a:cs typeface="Cambria Math"/>
              </a:rPr>
              <a:t>𝑥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93819" y="2679773"/>
            <a:ext cx="343942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sz="2800" spc="0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45863" y="2679773"/>
            <a:ext cx="1261090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sz="2800" spc="9" dirty="0">
                <a:latin typeface="Cambria Math"/>
                <a:cs typeface="Cambria Math"/>
              </a:rPr>
              <a:t>t</a:t>
            </a:r>
            <a:r>
              <a:rPr sz="2800" spc="14" dirty="0">
                <a:latin typeface="Cambria Math"/>
                <a:cs typeface="Cambria Math"/>
              </a:rPr>
              <a:t>a</a:t>
            </a:r>
            <a:r>
              <a:rPr sz="2800" spc="9" dirty="0">
                <a:latin typeface="Cambria Math"/>
                <a:cs typeface="Cambria Math"/>
              </a:rPr>
              <a:t>n</a:t>
            </a:r>
            <a:r>
              <a:rPr sz="2800" spc="14" dirty="0">
                <a:latin typeface="Cambria Math"/>
                <a:cs typeface="Cambria Math"/>
              </a:rPr>
              <a:t>h</a:t>
            </a:r>
            <a:r>
              <a:rPr sz="2800" spc="29" dirty="0">
                <a:latin typeface="Cambria Math"/>
                <a:cs typeface="Cambria Math"/>
              </a:rPr>
              <a:t>(</a:t>
            </a:r>
            <a:r>
              <a:rPr sz="2800" spc="0" dirty="0">
                <a:latin typeface="Cambria Math"/>
                <a:cs typeface="Cambria Math"/>
              </a:rPr>
              <a:t>�</a:t>
            </a:r>
            <a:r>
              <a:rPr sz="2800" spc="14" dirty="0">
                <a:latin typeface="Cambria Math"/>
                <a:cs typeface="Cambria Math"/>
              </a:rPr>
              <a:t>�</a:t>
            </a:r>
            <a:r>
              <a:rPr sz="2800" spc="0" dirty="0">
                <a:latin typeface="Cambria Math"/>
                <a:cs typeface="Cambria Math"/>
              </a:rPr>
              <a:t>)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1432" y="3544951"/>
            <a:ext cx="3436647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44" baseline="2925" dirty="0">
                <a:latin typeface="Calibri"/>
                <a:cs typeface="Calibri"/>
              </a:rPr>
              <a:t>F</a:t>
            </a:r>
            <a:r>
              <a:rPr sz="4200" spc="0" baseline="2925" dirty="0">
                <a:latin typeface="Calibri"/>
                <a:cs typeface="Calibri"/>
              </a:rPr>
              <a:t>or</a:t>
            </a:r>
            <a:r>
              <a:rPr sz="4200" spc="-7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outp</a:t>
            </a:r>
            <a:r>
              <a:rPr sz="4200" spc="-14" baseline="2925" dirty="0">
                <a:latin typeface="Calibri"/>
                <a:cs typeface="Calibri"/>
              </a:rPr>
              <a:t>u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78" baseline="2925" dirty="0">
                <a:latin typeface="Calibri"/>
                <a:cs typeface="Calibri"/>
              </a:rPr>
              <a:t> </a:t>
            </a:r>
            <a:r>
              <a:rPr sz="4200" spc="-29" baseline="2925" dirty="0">
                <a:latin typeface="Calibri"/>
                <a:cs typeface="Calibri"/>
              </a:rPr>
              <a:t>l</a:t>
            </a:r>
            <a:r>
              <a:rPr sz="4200" spc="-64" baseline="2925" dirty="0">
                <a:latin typeface="Calibri"/>
                <a:cs typeface="Calibri"/>
              </a:rPr>
              <a:t>ay</a:t>
            </a:r>
            <a:r>
              <a:rPr sz="4200" spc="-25" baseline="2925" dirty="0">
                <a:latin typeface="Calibri"/>
                <a:cs typeface="Calibri"/>
              </a:rPr>
              <a:t>e</a:t>
            </a:r>
            <a:r>
              <a:rPr sz="4200" spc="-75" baseline="2925" dirty="0">
                <a:latin typeface="Calibri"/>
                <a:cs typeface="Calibri"/>
              </a:rPr>
              <a:t>r</a:t>
            </a:r>
            <a:r>
              <a:rPr sz="4200" spc="-25" baseline="2925" dirty="0">
                <a:latin typeface="Calibri"/>
                <a:cs typeface="Calibri"/>
              </a:rPr>
              <a:t>s</a:t>
            </a:r>
            <a:r>
              <a:rPr sz="4200" spc="0" baseline="2925" dirty="0">
                <a:latin typeface="Calibri"/>
                <a:cs typeface="Calibri"/>
              </a:rPr>
              <a:t>,</a:t>
            </a:r>
            <a:r>
              <a:rPr sz="4200" spc="-70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</a:t>
            </a:r>
            <a:r>
              <a:rPr sz="4200" spc="-19" baseline="2925" dirty="0">
                <a:latin typeface="Calibri"/>
                <a:cs typeface="Calibri"/>
              </a:rPr>
              <a:t>f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1432" y="3964521"/>
            <a:ext cx="3114959" cy="3907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5"/>
              </a:lnSpc>
              <a:spcBef>
                <a:spcPts val="153"/>
              </a:spcBef>
            </a:pPr>
            <a:r>
              <a:rPr sz="2700" spc="0" baseline="6441" dirty="0">
                <a:latin typeface="Arial"/>
                <a:cs typeface="Arial"/>
              </a:rPr>
              <a:t>●  </a:t>
            </a:r>
            <a:r>
              <a:rPr sz="2700" spc="418" baseline="6441" dirty="0">
                <a:latin typeface="Arial"/>
                <a:cs typeface="Arial"/>
              </a:rPr>
              <a:t> </a:t>
            </a:r>
            <a:r>
              <a:rPr sz="4200" spc="0" baseline="3900" dirty="0">
                <a:latin typeface="Calibri"/>
                <a:cs typeface="Calibri"/>
              </a:rPr>
              <a:t>Li</a:t>
            </a:r>
            <a:r>
              <a:rPr sz="4200" spc="-9" baseline="3900" dirty="0">
                <a:latin typeface="Calibri"/>
                <a:cs typeface="Calibri"/>
              </a:rPr>
              <a:t>n</a:t>
            </a:r>
            <a:r>
              <a:rPr sz="4200" spc="0" baseline="3900" dirty="0">
                <a:latin typeface="Calibri"/>
                <a:cs typeface="Calibri"/>
              </a:rPr>
              <a:t>ear</a:t>
            </a:r>
            <a:r>
              <a:rPr sz="4200" spc="-9" baseline="3900" dirty="0">
                <a:latin typeface="Calibri"/>
                <a:cs typeface="Calibri"/>
              </a:rPr>
              <a:t> </a:t>
            </a:r>
            <a:r>
              <a:rPr sz="4200" spc="0" baseline="3900" dirty="0">
                <a:latin typeface="Calibri"/>
                <a:cs typeface="Calibri"/>
              </a:rPr>
              <a:t>(</a:t>
            </a:r>
            <a:r>
              <a:rPr sz="4200" spc="-25" baseline="3900" dirty="0">
                <a:latin typeface="Calibri"/>
                <a:cs typeface="Calibri"/>
              </a:rPr>
              <a:t>i</a:t>
            </a:r>
            <a:r>
              <a:rPr sz="4200" spc="-19" baseline="3900" dirty="0">
                <a:latin typeface="Calibri"/>
                <a:cs typeface="Calibri"/>
              </a:rPr>
              <a:t>d</a:t>
            </a:r>
            <a:r>
              <a:rPr sz="4200" spc="-14" baseline="3900" dirty="0">
                <a:latin typeface="Calibri"/>
                <a:cs typeface="Calibri"/>
              </a:rPr>
              <a:t>e</a:t>
            </a:r>
            <a:r>
              <a:rPr sz="4200" spc="-44" baseline="3900" dirty="0">
                <a:latin typeface="Calibri"/>
                <a:cs typeface="Calibri"/>
              </a:rPr>
              <a:t>n</a:t>
            </a:r>
            <a:r>
              <a:rPr sz="4200" spc="-14" baseline="3900" dirty="0">
                <a:latin typeface="Calibri"/>
                <a:cs typeface="Calibri"/>
              </a:rPr>
              <a:t>t</a:t>
            </a:r>
            <a:r>
              <a:rPr sz="4200" spc="-19" baseline="3900" dirty="0">
                <a:latin typeface="Calibri"/>
                <a:cs typeface="Calibri"/>
              </a:rPr>
              <a:t>i</a:t>
            </a:r>
            <a:r>
              <a:rPr sz="4200" spc="-14" baseline="3900" dirty="0">
                <a:latin typeface="Calibri"/>
                <a:cs typeface="Calibri"/>
              </a:rPr>
              <a:t>t</a:t>
            </a:r>
            <a:r>
              <a:rPr sz="4200" spc="-19" baseline="3900" dirty="0">
                <a:latin typeface="Calibri"/>
                <a:cs typeface="Calibri"/>
              </a:rPr>
              <a:t>y</a:t>
            </a:r>
            <a:r>
              <a:rPr sz="4200" spc="0" baseline="3900" dirty="0">
                <a:latin typeface="Calibri"/>
                <a:cs typeface="Calibri"/>
              </a:rPr>
              <a:t>):</a:t>
            </a:r>
            <a:r>
              <a:rPr sz="4200" spc="54" baseline="3900" dirty="0">
                <a:latin typeface="Calibri"/>
                <a:cs typeface="Calibri"/>
              </a:rPr>
              <a:t> </a:t>
            </a:r>
            <a:r>
              <a:rPr sz="2800" spc="0" dirty="0">
                <a:latin typeface="Cambria Math"/>
                <a:cs typeface="Cambria Math"/>
              </a:rPr>
              <a:t>𝑎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85515" y="3964521"/>
            <a:ext cx="267780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dirty="0">
                <a:latin typeface="Cambria Math"/>
                <a:cs typeface="Cambria Math"/>
              </a:rPr>
              <a:t>𝑥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32047" y="3964521"/>
            <a:ext cx="344215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2567" y="3964521"/>
            <a:ext cx="267780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dirty="0">
                <a:latin typeface="Cambria Math"/>
                <a:cs typeface="Cambria Math"/>
              </a:rPr>
              <a:t>𝑥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55263" y="4376520"/>
            <a:ext cx="20450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sz="2000" spc="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1432" y="4491809"/>
            <a:ext cx="1982030" cy="3904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5"/>
              </a:lnSpc>
              <a:spcBef>
                <a:spcPts val="153"/>
              </a:spcBef>
            </a:pPr>
            <a:r>
              <a:rPr sz="2700" spc="0" baseline="6441" dirty="0">
                <a:latin typeface="Arial"/>
                <a:cs typeface="Arial"/>
              </a:rPr>
              <a:t>●  </a:t>
            </a:r>
            <a:r>
              <a:rPr sz="2700" spc="418" baseline="6441" dirty="0">
                <a:latin typeface="Arial"/>
                <a:cs typeface="Arial"/>
              </a:rPr>
              <a:t> </a:t>
            </a:r>
            <a:r>
              <a:rPr sz="4200" spc="0" baseline="3900" dirty="0">
                <a:latin typeface="Calibri"/>
                <a:cs typeface="Calibri"/>
              </a:rPr>
              <a:t>Sigmo</a:t>
            </a:r>
            <a:r>
              <a:rPr sz="4200" spc="-9" baseline="3900" dirty="0">
                <a:latin typeface="Calibri"/>
                <a:cs typeface="Calibri"/>
              </a:rPr>
              <a:t>i</a:t>
            </a:r>
            <a:r>
              <a:rPr sz="4200" spc="0" baseline="3900" dirty="0">
                <a:latin typeface="Calibri"/>
                <a:cs typeface="Calibri"/>
              </a:rPr>
              <a:t>d:</a:t>
            </a:r>
            <a:r>
              <a:rPr sz="4200" spc="-14" baseline="3900" dirty="0">
                <a:latin typeface="Calibri"/>
                <a:cs typeface="Calibri"/>
              </a:rPr>
              <a:t> </a:t>
            </a:r>
            <a:r>
              <a:rPr sz="2800" spc="0" dirty="0">
                <a:latin typeface="Cambria Math"/>
                <a:cs typeface="Cambria Math"/>
              </a:rPr>
              <a:t>𝑎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45182" y="4491809"/>
            <a:ext cx="267572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sz="2800" dirty="0">
                <a:latin typeface="Cambria Math"/>
                <a:cs typeface="Cambria Math"/>
              </a:rPr>
              <a:t>𝑥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91460" y="4533592"/>
            <a:ext cx="343942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sz="2800" spc="0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45028" y="4761203"/>
            <a:ext cx="1402122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sz="2000" spc="75" dirty="0">
                <a:latin typeface="Cambria Math"/>
                <a:cs typeface="Cambria Math"/>
              </a:rPr>
              <a:t>1</a:t>
            </a:r>
            <a:r>
              <a:rPr sz="2000" spc="84" dirty="0">
                <a:latin typeface="Cambria Math"/>
                <a:cs typeface="Cambria Math"/>
              </a:rPr>
              <a:t>+</a:t>
            </a:r>
            <a:r>
              <a:rPr sz="2000" spc="50" dirty="0">
                <a:latin typeface="Cambria Math"/>
                <a:cs typeface="Cambria Math"/>
              </a:rPr>
              <a:t>e</a:t>
            </a:r>
            <a:r>
              <a:rPr sz="2000" spc="84" dirty="0">
                <a:latin typeface="Cambria Math"/>
                <a:cs typeface="Cambria Math"/>
              </a:rPr>
              <a:t>xp</a:t>
            </a:r>
            <a:r>
              <a:rPr sz="2000" spc="79" dirty="0">
                <a:latin typeface="Cambria Math"/>
                <a:cs typeface="Cambria Math"/>
              </a:rPr>
              <a:t>(</a:t>
            </a:r>
            <a:r>
              <a:rPr sz="2000" spc="100" dirty="0">
                <a:latin typeface="Cambria Math"/>
                <a:cs typeface="Cambria Math"/>
              </a:rPr>
              <a:t>−</a:t>
            </a:r>
            <a:r>
              <a:rPr sz="2000" spc="0" dirty="0">
                <a:latin typeface="Cambria Math"/>
                <a:cs typeface="Cambria Math"/>
              </a:rPr>
              <a:t>�</a:t>
            </a:r>
            <a:r>
              <a:rPr sz="2000" spc="84" dirty="0">
                <a:latin typeface="Cambria Math"/>
                <a:cs typeface="Cambria Math"/>
              </a:rPr>
              <a:t>�</a:t>
            </a:r>
            <a:r>
              <a:rPr sz="2000" spc="0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05048" y="5046843"/>
            <a:ext cx="1351124" cy="319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10"/>
              </a:lnSpc>
              <a:tabLst>
                <a:tab pos="1282700" algn="l"/>
              </a:tabLst>
            </a:pPr>
            <a:r>
              <a:rPr sz="3000" u="heavy" baseline="10145" dirty="0">
                <a:latin typeface="Times New Roman"/>
                <a:cs typeface="Times New Roman"/>
              </a:rPr>
              <a:t>  </a:t>
            </a:r>
            <a:r>
              <a:rPr sz="3000" u="heavy" spc="-64" baseline="10145" dirty="0">
                <a:latin typeface="Times New Roman"/>
                <a:cs typeface="Times New Roman"/>
              </a:rPr>
              <a:t> </a:t>
            </a:r>
            <a:r>
              <a:rPr sz="3000" u="heavy" spc="75" baseline="2090" dirty="0">
                <a:latin typeface="Cambria Math"/>
                <a:cs typeface="Cambria Math"/>
              </a:rPr>
              <a:t>e</a:t>
            </a:r>
            <a:r>
              <a:rPr sz="3000" u="heavy" spc="0" baseline="2090" dirty="0">
                <a:latin typeface="Cambria Math"/>
                <a:cs typeface="Cambria Math"/>
              </a:rPr>
              <a:t>x</a:t>
            </a:r>
            <a:r>
              <a:rPr sz="3000" u="heavy" spc="-394" baseline="10145" dirty="0">
                <a:latin typeface="Times New Roman"/>
                <a:cs typeface="Times New Roman"/>
              </a:rPr>
              <a:t> </a:t>
            </a:r>
            <a:r>
              <a:rPr sz="3000" u="heavy" spc="0" baseline="2090" dirty="0">
                <a:latin typeface="Cambria Math"/>
                <a:cs typeface="Cambria Math"/>
              </a:rPr>
              <a:t>p</a:t>
            </a:r>
            <a:r>
              <a:rPr sz="3000" u="heavy" spc="-394" baseline="10145" dirty="0">
                <a:latin typeface="Times New Roman"/>
                <a:cs typeface="Times New Roman"/>
              </a:rPr>
              <a:t> </a:t>
            </a:r>
            <a:r>
              <a:rPr sz="3000" u="heavy" spc="0" baseline="2090" dirty="0">
                <a:latin typeface="Cambria Math"/>
                <a:cs typeface="Cambria Math"/>
              </a:rPr>
              <a:t>(</a:t>
            </a:r>
            <a:r>
              <a:rPr sz="3000" u="heavy" spc="-389" baseline="10145" dirty="0">
                <a:latin typeface="Times New Roman"/>
                <a:cs typeface="Times New Roman"/>
              </a:rPr>
              <a:t> </a:t>
            </a:r>
            <a:r>
              <a:rPr sz="3000" u="heavy" spc="0" baseline="2090" dirty="0">
                <a:latin typeface="Cambria Math"/>
                <a:cs typeface="Cambria Math"/>
              </a:rPr>
              <a:t>𝑥</a:t>
            </a:r>
            <a:r>
              <a:rPr sz="3000" u="heavy" spc="109" baseline="2090" dirty="0">
                <a:latin typeface="Cambria Math"/>
                <a:cs typeface="Cambria Math"/>
              </a:rPr>
              <a:t> </a:t>
            </a:r>
            <a:r>
              <a:rPr sz="1700" u="heavy" spc="0" dirty="0">
                <a:latin typeface="Cambria Math"/>
                <a:cs typeface="Cambria Math"/>
              </a:rPr>
              <a:t>𝑖 </a:t>
            </a:r>
            <a:r>
              <a:rPr sz="1700" u="heavy" spc="-264" dirty="0">
                <a:latin typeface="Cambria Math"/>
                <a:cs typeface="Cambria Math"/>
              </a:rPr>
              <a:t> </a:t>
            </a:r>
            <a:r>
              <a:rPr sz="3000" u="heavy" spc="0" baseline="2090" dirty="0">
                <a:latin typeface="Cambria Math"/>
                <a:cs typeface="Cambria Math"/>
              </a:rPr>
              <a:t>)</a:t>
            </a:r>
            <a:r>
              <a:rPr sz="3000" u="heavy" spc="0" baseline="10145" dirty="0">
                <a:latin typeface="Times New Roman"/>
                <a:cs typeface="Times New Roman"/>
              </a:rPr>
              <a:t> 	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1432" y="5160607"/>
            <a:ext cx="2515486" cy="3907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5"/>
              </a:lnSpc>
              <a:spcBef>
                <a:spcPts val="153"/>
              </a:spcBef>
            </a:pPr>
            <a:r>
              <a:rPr sz="2700" spc="0" baseline="6441" dirty="0">
                <a:latin typeface="Arial"/>
                <a:cs typeface="Arial"/>
              </a:rPr>
              <a:t>●  </a:t>
            </a:r>
            <a:r>
              <a:rPr sz="2700" spc="418" baseline="6441" dirty="0">
                <a:latin typeface="Arial"/>
                <a:cs typeface="Arial"/>
              </a:rPr>
              <a:t> </a:t>
            </a:r>
            <a:r>
              <a:rPr sz="4200" spc="0" baseline="3900" dirty="0">
                <a:latin typeface="Calibri"/>
                <a:cs typeface="Calibri"/>
              </a:rPr>
              <a:t>Soft</a:t>
            </a:r>
            <a:r>
              <a:rPr sz="4200" spc="-4" baseline="3900" dirty="0">
                <a:latin typeface="Calibri"/>
                <a:cs typeface="Calibri"/>
              </a:rPr>
              <a:t>m</a:t>
            </a:r>
            <a:r>
              <a:rPr sz="4200" spc="-44" baseline="3900" dirty="0">
                <a:latin typeface="Calibri"/>
                <a:cs typeface="Calibri"/>
              </a:rPr>
              <a:t>a</a:t>
            </a:r>
            <a:r>
              <a:rPr sz="4200" spc="0" baseline="3900" dirty="0">
                <a:latin typeface="Calibri"/>
                <a:cs typeface="Calibri"/>
              </a:rPr>
              <a:t>x:</a:t>
            </a:r>
            <a:r>
              <a:rPr sz="4200" spc="-25" baseline="3900" dirty="0">
                <a:latin typeface="Calibri"/>
                <a:cs typeface="Calibri"/>
              </a:rPr>
              <a:t> </a:t>
            </a:r>
            <a:r>
              <a:rPr sz="2800" spc="0" dirty="0">
                <a:latin typeface="Cambria Math"/>
                <a:cs typeface="Cambria Math"/>
              </a:rPr>
              <a:t>�</a:t>
            </a:r>
            <a:r>
              <a:rPr sz="2800" spc="75" dirty="0">
                <a:latin typeface="Cambria Math"/>
                <a:cs typeface="Cambria Math"/>
              </a:rPr>
              <a:t>�</a:t>
            </a:r>
            <a:r>
              <a:rPr sz="2800" spc="4" dirty="0">
                <a:latin typeface="Cambria Math"/>
                <a:cs typeface="Cambria Math"/>
              </a:rPr>
              <a:t>(</a:t>
            </a:r>
            <a:r>
              <a:rPr sz="2800" spc="0" dirty="0">
                <a:latin typeface="Cambria Math"/>
                <a:cs typeface="Cambria Math"/>
              </a:rPr>
              <a:t>�</a:t>
            </a:r>
            <a:r>
              <a:rPr sz="2800" spc="84" dirty="0">
                <a:latin typeface="Cambria Math"/>
                <a:cs typeface="Cambria Math"/>
              </a:rPr>
              <a:t>�</a:t>
            </a:r>
            <a:r>
              <a:rPr sz="2800" spc="0" dirty="0">
                <a:latin typeface="Cambria Math"/>
                <a:cs typeface="Cambria Math"/>
              </a:rPr>
              <a:t>)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36494" y="5160607"/>
            <a:ext cx="344215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00476" y="5429909"/>
            <a:ext cx="317762" cy="362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sz="3000" spc="29" baseline="3882" dirty="0">
                <a:latin typeface="Cambria Math"/>
                <a:cs typeface="Cambria Math"/>
              </a:rPr>
              <a:t>∑</a:t>
            </a:r>
            <a:r>
              <a:rPr sz="1700" spc="0" dirty="0">
                <a:latin typeface="Cambria Math"/>
                <a:cs typeface="Cambria Math"/>
              </a:rPr>
              <a:t>j</a:t>
            </a:r>
            <a:endParaRPr sz="17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8202" y="5434481"/>
            <a:ext cx="981525" cy="3308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5"/>
              </a:lnSpc>
              <a:spcBef>
                <a:spcPts val="130"/>
              </a:spcBef>
            </a:pPr>
            <a:r>
              <a:rPr sz="3000" spc="89" baseline="2688" dirty="0">
                <a:latin typeface="Cambria Math"/>
                <a:cs typeface="Cambria Math"/>
              </a:rPr>
              <a:t>e</a:t>
            </a:r>
            <a:r>
              <a:rPr sz="3000" spc="0" baseline="2688" dirty="0">
                <a:latin typeface="Cambria Math"/>
                <a:cs typeface="Cambria Math"/>
              </a:rPr>
              <a:t>x</a:t>
            </a:r>
            <a:r>
              <a:rPr sz="3000" spc="-319" baseline="2688" dirty="0">
                <a:latin typeface="Cambria Math"/>
                <a:cs typeface="Cambria Math"/>
              </a:rPr>
              <a:t> </a:t>
            </a:r>
            <a:r>
              <a:rPr sz="3000" spc="0" baseline="2688" dirty="0">
                <a:latin typeface="Cambria Math"/>
                <a:cs typeface="Cambria Math"/>
              </a:rPr>
              <a:t>p</a:t>
            </a:r>
            <a:r>
              <a:rPr sz="3000" spc="-319" baseline="2688" dirty="0">
                <a:latin typeface="Cambria Math"/>
                <a:cs typeface="Cambria Math"/>
              </a:rPr>
              <a:t> </a:t>
            </a:r>
            <a:r>
              <a:rPr sz="3000" spc="0" baseline="2688" dirty="0">
                <a:latin typeface="Cambria Math"/>
                <a:cs typeface="Cambria Math"/>
              </a:rPr>
              <a:t>(</a:t>
            </a:r>
            <a:r>
              <a:rPr sz="3000" spc="-319" baseline="2688" dirty="0">
                <a:latin typeface="Cambria Math"/>
                <a:cs typeface="Cambria Math"/>
              </a:rPr>
              <a:t> </a:t>
            </a:r>
            <a:r>
              <a:rPr sz="3000" spc="0" baseline="2688" dirty="0">
                <a:latin typeface="Cambria Math"/>
                <a:cs typeface="Cambria Math"/>
              </a:rPr>
              <a:t>𝑥</a:t>
            </a:r>
            <a:r>
              <a:rPr sz="3000" spc="-269" baseline="2688" dirty="0">
                <a:latin typeface="Cambria Math"/>
                <a:cs typeface="Cambria Math"/>
              </a:rPr>
              <a:t> </a:t>
            </a:r>
            <a:r>
              <a:rPr sz="1700" spc="0" dirty="0">
                <a:latin typeface="Cambria Math"/>
                <a:cs typeface="Cambria Math"/>
              </a:rPr>
              <a:t>j</a:t>
            </a:r>
            <a:r>
              <a:rPr sz="1700" spc="-69" dirty="0">
                <a:latin typeface="Cambria Math"/>
                <a:cs typeface="Cambria Math"/>
              </a:rPr>
              <a:t> </a:t>
            </a:r>
            <a:r>
              <a:rPr sz="3000" spc="0" baseline="2688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7748" y="5118100"/>
            <a:ext cx="18262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4383625" y="5118100"/>
            <a:ext cx="21580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/>
          <p:nvPr/>
        </p:nvSpPr>
        <p:spPr>
          <a:xfrm>
            <a:off x="2434463" y="182194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945003" y="182194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455542" y="182194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434463" y="2344547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945003" y="2344547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455542" y="2344547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34463" y="286715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45003" y="286715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455542" y="2867152"/>
            <a:ext cx="510539" cy="522604"/>
          </a:xfrm>
          <a:custGeom>
            <a:avLst/>
            <a:gdLst/>
            <a:ahLst/>
            <a:cxnLst/>
            <a:rect l="l" t="t" r="r" b="b"/>
            <a:pathLst>
              <a:path w="510539" h="522604">
                <a:moveTo>
                  <a:pt x="0" y="522604"/>
                </a:moveTo>
                <a:lnTo>
                  <a:pt x="510539" y="522604"/>
                </a:lnTo>
                <a:lnTo>
                  <a:pt x="510539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43446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94500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45554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0279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1338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92392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85902" y="234454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5902" y="286715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5902" y="338975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5902" y="391236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5902" y="443496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85902" y="495757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225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6608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5902" y="1821941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85902" y="548017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85394" y="217297"/>
            <a:ext cx="28853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0" baseline="2824" dirty="0">
                <a:latin typeface="Calibri Light"/>
                <a:cs typeface="Calibri Light"/>
              </a:rPr>
              <a:t>A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78307" y="217297"/>
            <a:ext cx="969909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14" baseline="2824" dirty="0">
                <a:latin typeface="Calibri Light"/>
                <a:cs typeface="Calibri Light"/>
              </a:rPr>
              <a:t>c</a:t>
            </a:r>
            <a:r>
              <a:rPr sz="4350" spc="-4" baseline="2824" dirty="0">
                <a:latin typeface="Calibri Light"/>
                <a:cs typeface="Calibri Light"/>
              </a:rPr>
              <a:t>l</a:t>
            </a:r>
            <a:r>
              <a:rPr sz="4350" spc="9" baseline="2824" dirty="0">
                <a:latin typeface="Calibri Light"/>
                <a:cs typeface="Calibri Light"/>
              </a:rPr>
              <a:t>o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19" baseline="2824" dirty="0">
                <a:latin typeface="Calibri Light"/>
                <a:cs typeface="Calibri Light"/>
              </a:rPr>
              <a:t>e</a:t>
            </a:r>
            <a:r>
              <a:rPr sz="4350" spc="0" baseline="2824" dirty="0">
                <a:latin typeface="Calibri Light"/>
                <a:cs typeface="Calibri Light"/>
              </a:rPr>
              <a:t>r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553718" y="217297"/>
            <a:ext cx="70815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-4" baseline="2824" dirty="0">
                <a:latin typeface="Calibri Light"/>
                <a:cs typeface="Calibri Light"/>
              </a:rPr>
              <a:t>l</a:t>
            </a:r>
            <a:r>
              <a:rPr sz="4350" spc="0" baseline="2824" dirty="0">
                <a:latin typeface="Calibri Light"/>
                <a:cs typeface="Calibri Light"/>
              </a:rPr>
              <a:t>o</a:t>
            </a:r>
            <a:r>
              <a:rPr sz="4350" spc="-4" baseline="2824" dirty="0">
                <a:latin typeface="Calibri Light"/>
                <a:cs typeface="Calibri Light"/>
              </a:rPr>
              <a:t>o</a:t>
            </a:r>
            <a:r>
              <a:rPr sz="4350" spc="0" baseline="2824" dirty="0">
                <a:latin typeface="Calibri Light"/>
                <a:cs typeface="Calibri Light"/>
              </a:rPr>
              <a:t>k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265426" y="217297"/>
            <a:ext cx="371080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-34" baseline="2824" dirty="0">
                <a:latin typeface="Calibri Light"/>
                <a:cs typeface="Calibri Light"/>
              </a:rPr>
              <a:t>a</a:t>
            </a:r>
            <a:r>
              <a:rPr sz="4350" spc="0" baseline="2824" dirty="0">
                <a:latin typeface="Calibri Light"/>
                <a:cs typeface="Calibri Light"/>
              </a:rPr>
              <a:t>t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37282" y="217297"/>
            <a:ext cx="2890579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19" baseline="2824" dirty="0">
                <a:latin typeface="Calibri Light"/>
                <a:cs typeface="Calibri Light"/>
              </a:rPr>
              <a:t>p</a:t>
            </a:r>
            <a:r>
              <a:rPr sz="4350" spc="-25" baseline="2824" dirty="0">
                <a:latin typeface="Calibri Light"/>
                <a:cs typeface="Calibri Light"/>
              </a:rPr>
              <a:t>a</a:t>
            </a:r>
            <a:r>
              <a:rPr sz="4350" spc="14" baseline="2824" dirty="0">
                <a:latin typeface="Calibri Light"/>
                <a:cs typeface="Calibri Light"/>
              </a:rPr>
              <a:t>t</a:t>
            </a:r>
            <a:r>
              <a:rPr sz="4350" spc="0" baseline="2824" dirty="0">
                <a:latin typeface="Calibri Light"/>
                <a:cs typeface="Calibri Light"/>
              </a:rPr>
              <a:t>i</a:t>
            </a:r>
            <a:r>
              <a:rPr sz="4350" spc="19" baseline="2824" dirty="0">
                <a:latin typeface="Calibri Light"/>
                <a:cs typeface="Calibri Light"/>
              </a:rPr>
              <a:t>a</a:t>
            </a:r>
            <a:r>
              <a:rPr sz="4350" spc="0" baseline="2824" dirty="0">
                <a:latin typeface="Calibri Light"/>
                <a:cs typeface="Calibri Light"/>
              </a:rPr>
              <a:t>l</a:t>
            </a:r>
            <a:r>
              <a:rPr sz="4350" spc="-300" baseline="2824" dirty="0">
                <a:latin typeface="Calibri Light"/>
                <a:cs typeface="Calibri Light"/>
              </a:rPr>
              <a:t> </a:t>
            </a:r>
            <a:r>
              <a:rPr sz="4350" spc="14" baseline="2824" dirty="0">
                <a:latin typeface="Calibri Light"/>
                <a:cs typeface="Calibri Light"/>
              </a:rPr>
              <a:t>d</a:t>
            </a:r>
            <a:r>
              <a:rPr sz="4350" spc="-4" baseline="2824" dirty="0">
                <a:latin typeface="Calibri Light"/>
                <a:cs typeface="Calibri Light"/>
              </a:rPr>
              <a:t>i</a:t>
            </a:r>
            <a:r>
              <a:rPr sz="4350" spc="19" baseline="2824" dirty="0">
                <a:latin typeface="Calibri Light"/>
                <a:cs typeface="Calibri Light"/>
              </a:rPr>
              <a:t>m</a:t>
            </a:r>
            <a:r>
              <a:rPr sz="4350" spc="0" baseline="2824" dirty="0">
                <a:latin typeface="Calibri Light"/>
                <a:cs typeface="Calibri Light"/>
              </a:rPr>
              <a:t>en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-4" baseline="2824" dirty="0">
                <a:latin typeface="Calibri Light"/>
                <a:cs typeface="Calibri Light"/>
              </a:rPr>
              <a:t>i</a:t>
            </a:r>
            <a:r>
              <a:rPr sz="4350" spc="0" baseline="2824" dirty="0">
                <a:latin typeface="Calibri Light"/>
                <a:cs typeface="Calibri Light"/>
              </a:rPr>
              <a:t>o</a:t>
            </a:r>
            <a:r>
              <a:rPr sz="4350" spc="14" baseline="2824" dirty="0">
                <a:latin typeface="Calibri Light"/>
                <a:cs typeface="Calibri Light"/>
              </a:rPr>
              <a:t>n</a:t>
            </a:r>
            <a:r>
              <a:rPr sz="4350" spc="4" baseline="2824" dirty="0">
                <a:latin typeface="Calibri Light"/>
                <a:cs typeface="Calibri Light"/>
              </a:rPr>
              <a:t>s</a:t>
            </a:r>
            <a:r>
              <a:rPr sz="4350" spc="0" baseline="2824" dirty="0">
                <a:latin typeface="Calibri Light"/>
                <a:cs typeface="Calibri Light"/>
              </a:rPr>
              <a:t>: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955038" y="1197705"/>
            <a:ext cx="312677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198489" y="1536033"/>
            <a:ext cx="3818473" cy="18682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1081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latin typeface="Arial"/>
                <a:cs typeface="Arial"/>
              </a:rPr>
              <a:t>7</a:t>
            </a:r>
            <a:r>
              <a:rPr sz="3200" spc="0" dirty="0">
                <a:latin typeface="Arial"/>
                <a:cs typeface="Arial"/>
              </a:rPr>
              <a:t>x7</a:t>
            </a:r>
            <a:r>
              <a:rPr sz="3200" spc="-34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inpu</a:t>
            </a:r>
            <a:r>
              <a:rPr sz="3200" spc="0" dirty="0">
                <a:latin typeface="Arial"/>
                <a:cs typeface="Arial"/>
              </a:rPr>
              <a:t>t</a:t>
            </a:r>
            <a:r>
              <a:rPr sz="3200" spc="-54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(spat</a:t>
            </a:r>
            <a:r>
              <a:rPr sz="3200" spc="-9" dirty="0">
                <a:latin typeface="Arial"/>
                <a:cs typeface="Arial"/>
              </a:rPr>
              <a:t>i</a:t>
            </a:r>
            <a:r>
              <a:rPr sz="3200" spc="-14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ll</a:t>
            </a:r>
            <a:r>
              <a:rPr sz="3200" spc="-14" dirty="0">
                <a:latin typeface="Arial"/>
                <a:cs typeface="Arial"/>
              </a:rPr>
              <a:t>y</a:t>
            </a:r>
            <a:r>
              <a:rPr sz="3200" spc="0" dirty="0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  <a:p>
            <a:pPr marL="12700" marR="61081">
              <a:lnSpc>
                <a:spcPct val="95825"/>
              </a:lnSpc>
            </a:pPr>
            <a:r>
              <a:rPr sz="3200" spc="-14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14" dirty="0">
                <a:latin typeface="Arial"/>
                <a:cs typeface="Arial"/>
              </a:rPr>
              <a:t>sum</a:t>
            </a:r>
            <a:r>
              <a:rPr sz="3200" spc="0" dirty="0">
                <a:latin typeface="Arial"/>
                <a:cs typeface="Arial"/>
              </a:rPr>
              <a:t>e</a:t>
            </a:r>
            <a:r>
              <a:rPr sz="3200" spc="-7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3</a:t>
            </a:r>
            <a:r>
              <a:rPr sz="3200" spc="0" dirty="0">
                <a:latin typeface="Arial"/>
                <a:cs typeface="Arial"/>
              </a:rPr>
              <a:t>x3</a:t>
            </a:r>
            <a:r>
              <a:rPr sz="3200" spc="-2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filte</a:t>
            </a:r>
            <a:r>
              <a:rPr sz="3200" spc="0" dirty="0"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25"/>
              </a:spcBef>
            </a:pPr>
            <a:r>
              <a:rPr sz="3200" spc="-19" dirty="0">
                <a:latin typeface="Arial"/>
                <a:cs typeface="Arial"/>
              </a:rPr>
              <a:t>app</a:t>
            </a:r>
            <a:r>
              <a:rPr sz="3200" spc="-14" dirty="0">
                <a:latin typeface="Arial"/>
                <a:cs typeface="Arial"/>
              </a:rPr>
              <a:t>li</a:t>
            </a:r>
            <a:r>
              <a:rPr sz="3200" spc="-19" dirty="0">
                <a:latin typeface="Arial"/>
                <a:cs typeface="Arial"/>
              </a:rPr>
              <a:t>e</a:t>
            </a:r>
            <a:r>
              <a:rPr sz="3200" spc="0" dirty="0">
                <a:latin typeface="Arial"/>
                <a:cs typeface="Arial"/>
              </a:rPr>
              <a:t>d</a:t>
            </a:r>
            <a:r>
              <a:rPr sz="3200" spc="-74" dirty="0">
                <a:latin typeface="Arial"/>
                <a:cs typeface="Arial"/>
              </a:rPr>
              <a:t> </a:t>
            </a:r>
            <a:r>
              <a:rPr sz="3200" b="1" spc="-9" dirty="0">
                <a:latin typeface="Arial"/>
                <a:cs typeface="Arial"/>
              </a:rPr>
              <a:t>w</a:t>
            </a:r>
            <a:r>
              <a:rPr sz="3200" b="1" spc="-14" dirty="0">
                <a:latin typeface="Arial"/>
                <a:cs typeface="Arial"/>
              </a:rPr>
              <a:t>it</a:t>
            </a:r>
            <a:r>
              <a:rPr sz="3200" b="1" spc="0" dirty="0">
                <a:latin typeface="Arial"/>
                <a:cs typeface="Arial"/>
              </a:rPr>
              <a:t>h</a:t>
            </a:r>
            <a:r>
              <a:rPr sz="3200" b="1" spc="-69" dirty="0">
                <a:latin typeface="Arial"/>
                <a:cs typeface="Arial"/>
              </a:rPr>
              <a:t> </a:t>
            </a:r>
            <a:r>
              <a:rPr sz="3200" b="1" spc="-19" dirty="0">
                <a:latin typeface="Arial"/>
                <a:cs typeface="Arial"/>
              </a:rPr>
              <a:t>s</a:t>
            </a:r>
            <a:r>
              <a:rPr sz="3200" b="1" spc="-14" dirty="0">
                <a:latin typeface="Arial"/>
                <a:cs typeface="Arial"/>
              </a:rPr>
              <a:t>trid</a:t>
            </a:r>
            <a:r>
              <a:rPr sz="3200" b="1" spc="0" dirty="0">
                <a:latin typeface="Arial"/>
                <a:cs typeface="Arial"/>
              </a:rPr>
              <a:t>e</a:t>
            </a:r>
            <a:r>
              <a:rPr sz="3200" b="1" spc="-169" dirty="0">
                <a:latin typeface="Arial"/>
                <a:cs typeface="Arial"/>
              </a:rPr>
              <a:t> </a:t>
            </a:r>
            <a:r>
              <a:rPr sz="3200" b="1" spc="0" dirty="0"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  <a:p>
            <a:pPr marL="12700" marR="61081">
              <a:lnSpc>
                <a:spcPct val="95825"/>
              </a:lnSpc>
              <a:spcBef>
                <a:spcPts val="20"/>
              </a:spcBef>
            </a:pPr>
            <a:r>
              <a:rPr sz="3200" b="1" spc="0" dirty="0">
                <a:latin typeface="Arial"/>
                <a:cs typeface="Arial"/>
              </a:rPr>
              <a:t>=&gt;</a:t>
            </a:r>
            <a:r>
              <a:rPr sz="3200" b="1" spc="-44" dirty="0">
                <a:latin typeface="Arial"/>
                <a:cs typeface="Arial"/>
              </a:rPr>
              <a:t> </a:t>
            </a:r>
            <a:r>
              <a:rPr sz="3200" b="1" spc="-14" dirty="0">
                <a:latin typeface="Arial"/>
                <a:cs typeface="Arial"/>
              </a:rPr>
              <a:t>3x</a:t>
            </a:r>
            <a:r>
              <a:rPr sz="3200" b="1" spc="0" dirty="0">
                <a:latin typeface="Arial"/>
                <a:cs typeface="Arial"/>
              </a:rPr>
              <a:t>3</a:t>
            </a:r>
            <a:r>
              <a:rPr sz="3200" b="1" spc="-89" dirty="0">
                <a:latin typeface="Arial"/>
                <a:cs typeface="Arial"/>
              </a:rPr>
              <a:t> </a:t>
            </a:r>
            <a:r>
              <a:rPr sz="3200" b="1" spc="-14" dirty="0">
                <a:latin typeface="Arial"/>
                <a:cs typeface="Arial"/>
              </a:rPr>
              <a:t>ou</a:t>
            </a:r>
            <a:r>
              <a:rPr sz="3200" b="1" spc="-9" dirty="0">
                <a:latin typeface="Arial"/>
                <a:cs typeface="Arial"/>
              </a:rPr>
              <a:t>t</a:t>
            </a:r>
            <a:r>
              <a:rPr sz="3200" b="1" spc="-14" dirty="0">
                <a:latin typeface="Arial"/>
                <a:cs typeface="Arial"/>
              </a:rPr>
              <a:t>pu</a:t>
            </a:r>
            <a:r>
              <a:rPr sz="3200" b="1" spc="-19" dirty="0">
                <a:latin typeface="Arial"/>
                <a:cs typeface="Arial"/>
              </a:rPr>
              <a:t>t</a:t>
            </a:r>
            <a:r>
              <a:rPr sz="3200" b="1" spc="0" dirty="0">
                <a:latin typeface="Arial"/>
                <a:cs typeface="Arial"/>
              </a:rPr>
              <a:t>!</a:t>
            </a:r>
            <a:endParaRPr sz="3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29481" y="3691604"/>
            <a:ext cx="312677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92252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9" name="object 49"/>
          <p:cNvSpPr txBox="1"/>
          <p:nvPr/>
        </p:nvSpPr>
        <p:spPr>
          <a:xfrm>
            <a:off x="902792" y="1821941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8" name="object 48"/>
          <p:cNvSpPr txBox="1"/>
          <p:nvPr/>
        </p:nvSpPr>
        <p:spPr>
          <a:xfrm>
            <a:off x="1413383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7" name="object 47"/>
          <p:cNvSpPr txBox="1"/>
          <p:nvPr/>
        </p:nvSpPr>
        <p:spPr>
          <a:xfrm>
            <a:off x="192392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6" name="object 46"/>
          <p:cNvSpPr txBox="1"/>
          <p:nvPr/>
        </p:nvSpPr>
        <p:spPr>
          <a:xfrm>
            <a:off x="243446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5" name="object 45"/>
          <p:cNvSpPr txBox="1"/>
          <p:nvPr/>
        </p:nvSpPr>
        <p:spPr>
          <a:xfrm>
            <a:off x="294500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4" name="object 44"/>
          <p:cNvSpPr txBox="1"/>
          <p:nvPr/>
        </p:nvSpPr>
        <p:spPr>
          <a:xfrm>
            <a:off x="3455542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3" name="object 43"/>
          <p:cNvSpPr txBox="1"/>
          <p:nvPr/>
        </p:nvSpPr>
        <p:spPr>
          <a:xfrm>
            <a:off x="392252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" name="object 42"/>
          <p:cNvSpPr txBox="1"/>
          <p:nvPr/>
        </p:nvSpPr>
        <p:spPr>
          <a:xfrm>
            <a:off x="902792" y="2344547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" name="object 41"/>
          <p:cNvSpPr txBox="1"/>
          <p:nvPr/>
        </p:nvSpPr>
        <p:spPr>
          <a:xfrm>
            <a:off x="1413383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0" name="object 40"/>
          <p:cNvSpPr txBox="1"/>
          <p:nvPr/>
        </p:nvSpPr>
        <p:spPr>
          <a:xfrm>
            <a:off x="192392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9" name="object 39"/>
          <p:cNvSpPr txBox="1"/>
          <p:nvPr/>
        </p:nvSpPr>
        <p:spPr>
          <a:xfrm>
            <a:off x="243446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8" name="object 38"/>
          <p:cNvSpPr txBox="1"/>
          <p:nvPr/>
        </p:nvSpPr>
        <p:spPr>
          <a:xfrm>
            <a:off x="294500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7" name="object 37"/>
          <p:cNvSpPr txBox="1"/>
          <p:nvPr/>
        </p:nvSpPr>
        <p:spPr>
          <a:xfrm>
            <a:off x="3455542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392252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902792" y="2867152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4" name="object 34"/>
          <p:cNvSpPr txBox="1"/>
          <p:nvPr/>
        </p:nvSpPr>
        <p:spPr>
          <a:xfrm>
            <a:off x="1413383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3" name="object 33"/>
          <p:cNvSpPr txBox="1"/>
          <p:nvPr/>
        </p:nvSpPr>
        <p:spPr>
          <a:xfrm>
            <a:off x="192392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2" name="object 32"/>
          <p:cNvSpPr txBox="1"/>
          <p:nvPr/>
        </p:nvSpPr>
        <p:spPr>
          <a:xfrm>
            <a:off x="243446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294500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3455542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392252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28"/>
          <p:cNvSpPr txBox="1"/>
          <p:nvPr/>
        </p:nvSpPr>
        <p:spPr>
          <a:xfrm>
            <a:off x="902792" y="3389757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1413383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192392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243446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294500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3455542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392252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902792" y="3912362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1413383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192392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243446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294500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3455542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392252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902792" y="4434967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1413383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192392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243446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94500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455542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92252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902792" y="4957572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413383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192392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43446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94500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455542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/>
          <p:nvPr/>
        </p:nvSpPr>
        <p:spPr>
          <a:xfrm>
            <a:off x="392252" y="182194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02792" y="182194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13383" y="182194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92252" y="2344547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02792" y="2344547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413383" y="2344547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92252" y="286715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02792" y="286715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13383" y="286715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0279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1338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2392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3446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94500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5554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85902" y="234454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5902" y="286715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5902" y="338975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5902" y="391236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5902" y="443496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85902" y="495757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225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6608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5902" y="1821941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85902" y="548017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85394" y="217297"/>
            <a:ext cx="28853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0" baseline="2824" dirty="0">
                <a:latin typeface="Calibri Light"/>
                <a:cs typeface="Calibri Light"/>
              </a:rPr>
              <a:t>A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78307" y="217297"/>
            <a:ext cx="969909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14" baseline="2824" dirty="0">
                <a:latin typeface="Calibri Light"/>
                <a:cs typeface="Calibri Light"/>
              </a:rPr>
              <a:t>c</a:t>
            </a:r>
            <a:r>
              <a:rPr sz="4350" spc="-4" baseline="2824" dirty="0">
                <a:latin typeface="Calibri Light"/>
                <a:cs typeface="Calibri Light"/>
              </a:rPr>
              <a:t>l</a:t>
            </a:r>
            <a:r>
              <a:rPr sz="4350" spc="9" baseline="2824" dirty="0">
                <a:latin typeface="Calibri Light"/>
                <a:cs typeface="Calibri Light"/>
              </a:rPr>
              <a:t>o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19" baseline="2824" dirty="0">
                <a:latin typeface="Calibri Light"/>
                <a:cs typeface="Calibri Light"/>
              </a:rPr>
              <a:t>e</a:t>
            </a:r>
            <a:r>
              <a:rPr sz="4350" spc="0" baseline="2824" dirty="0">
                <a:latin typeface="Calibri Light"/>
                <a:cs typeface="Calibri Light"/>
              </a:rPr>
              <a:t>r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553718" y="217297"/>
            <a:ext cx="70815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-4" baseline="2824" dirty="0">
                <a:latin typeface="Calibri Light"/>
                <a:cs typeface="Calibri Light"/>
              </a:rPr>
              <a:t>l</a:t>
            </a:r>
            <a:r>
              <a:rPr sz="4350" spc="0" baseline="2824" dirty="0">
                <a:latin typeface="Calibri Light"/>
                <a:cs typeface="Calibri Light"/>
              </a:rPr>
              <a:t>o</a:t>
            </a:r>
            <a:r>
              <a:rPr sz="4350" spc="-4" baseline="2824" dirty="0">
                <a:latin typeface="Calibri Light"/>
                <a:cs typeface="Calibri Light"/>
              </a:rPr>
              <a:t>o</a:t>
            </a:r>
            <a:r>
              <a:rPr sz="4350" spc="0" baseline="2824" dirty="0">
                <a:latin typeface="Calibri Light"/>
                <a:cs typeface="Calibri Light"/>
              </a:rPr>
              <a:t>k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265426" y="217297"/>
            <a:ext cx="371080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-34" baseline="2824" dirty="0">
                <a:latin typeface="Calibri Light"/>
                <a:cs typeface="Calibri Light"/>
              </a:rPr>
              <a:t>a</a:t>
            </a:r>
            <a:r>
              <a:rPr sz="4350" spc="0" baseline="2824" dirty="0">
                <a:latin typeface="Calibri Light"/>
                <a:cs typeface="Calibri Light"/>
              </a:rPr>
              <a:t>t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37282" y="217297"/>
            <a:ext cx="2890579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19" baseline="2824" dirty="0">
                <a:latin typeface="Calibri Light"/>
                <a:cs typeface="Calibri Light"/>
              </a:rPr>
              <a:t>p</a:t>
            </a:r>
            <a:r>
              <a:rPr sz="4350" spc="-25" baseline="2824" dirty="0">
                <a:latin typeface="Calibri Light"/>
                <a:cs typeface="Calibri Light"/>
              </a:rPr>
              <a:t>a</a:t>
            </a:r>
            <a:r>
              <a:rPr sz="4350" spc="14" baseline="2824" dirty="0">
                <a:latin typeface="Calibri Light"/>
                <a:cs typeface="Calibri Light"/>
              </a:rPr>
              <a:t>t</a:t>
            </a:r>
            <a:r>
              <a:rPr sz="4350" spc="0" baseline="2824" dirty="0">
                <a:latin typeface="Calibri Light"/>
                <a:cs typeface="Calibri Light"/>
              </a:rPr>
              <a:t>i</a:t>
            </a:r>
            <a:r>
              <a:rPr sz="4350" spc="19" baseline="2824" dirty="0">
                <a:latin typeface="Calibri Light"/>
                <a:cs typeface="Calibri Light"/>
              </a:rPr>
              <a:t>a</a:t>
            </a:r>
            <a:r>
              <a:rPr sz="4350" spc="0" baseline="2824" dirty="0">
                <a:latin typeface="Calibri Light"/>
                <a:cs typeface="Calibri Light"/>
              </a:rPr>
              <a:t>l</a:t>
            </a:r>
            <a:r>
              <a:rPr sz="4350" spc="-300" baseline="2824" dirty="0">
                <a:latin typeface="Calibri Light"/>
                <a:cs typeface="Calibri Light"/>
              </a:rPr>
              <a:t> </a:t>
            </a:r>
            <a:r>
              <a:rPr sz="4350" spc="14" baseline="2824" dirty="0">
                <a:latin typeface="Calibri Light"/>
                <a:cs typeface="Calibri Light"/>
              </a:rPr>
              <a:t>d</a:t>
            </a:r>
            <a:r>
              <a:rPr sz="4350" spc="-4" baseline="2824" dirty="0">
                <a:latin typeface="Calibri Light"/>
                <a:cs typeface="Calibri Light"/>
              </a:rPr>
              <a:t>i</a:t>
            </a:r>
            <a:r>
              <a:rPr sz="4350" spc="19" baseline="2824" dirty="0">
                <a:latin typeface="Calibri Light"/>
                <a:cs typeface="Calibri Light"/>
              </a:rPr>
              <a:t>m</a:t>
            </a:r>
            <a:r>
              <a:rPr sz="4350" spc="0" baseline="2824" dirty="0">
                <a:latin typeface="Calibri Light"/>
                <a:cs typeface="Calibri Light"/>
              </a:rPr>
              <a:t>en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-4" baseline="2824" dirty="0">
                <a:latin typeface="Calibri Light"/>
                <a:cs typeface="Calibri Light"/>
              </a:rPr>
              <a:t>i</a:t>
            </a:r>
            <a:r>
              <a:rPr sz="4350" spc="0" baseline="2824" dirty="0">
                <a:latin typeface="Calibri Light"/>
                <a:cs typeface="Calibri Light"/>
              </a:rPr>
              <a:t>o</a:t>
            </a:r>
            <a:r>
              <a:rPr sz="4350" spc="14" baseline="2824" dirty="0">
                <a:latin typeface="Calibri Light"/>
                <a:cs typeface="Calibri Light"/>
              </a:rPr>
              <a:t>n</a:t>
            </a:r>
            <a:r>
              <a:rPr sz="4350" spc="4" baseline="2824" dirty="0">
                <a:latin typeface="Calibri Light"/>
                <a:cs typeface="Calibri Light"/>
              </a:rPr>
              <a:t>s</a:t>
            </a:r>
            <a:r>
              <a:rPr sz="4350" spc="0" baseline="2824" dirty="0">
                <a:latin typeface="Calibri Light"/>
                <a:cs typeface="Calibri Light"/>
              </a:rPr>
              <a:t>: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955038" y="1197705"/>
            <a:ext cx="312677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198489" y="1536033"/>
            <a:ext cx="4062505" cy="13985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1081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latin typeface="Arial"/>
                <a:cs typeface="Arial"/>
              </a:rPr>
              <a:t>7</a:t>
            </a:r>
            <a:r>
              <a:rPr sz="3200" spc="0" dirty="0">
                <a:latin typeface="Arial"/>
                <a:cs typeface="Arial"/>
              </a:rPr>
              <a:t>x7</a:t>
            </a:r>
            <a:r>
              <a:rPr sz="3200" spc="-34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inpu</a:t>
            </a:r>
            <a:r>
              <a:rPr sz="3200" spc="0" dirty="0">
                <a:latin typeface="Arial"/>
                <a:cs typeface="Arial"/>
              </a:rPr>
              <a:t>t</a:t>
            </a:r>
            <a:r>
              <a:rPr sz="3200" spc="-54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(spat</a:t>
            </a:r>
            <a:r>
              <a:rPr sz="3200" spc="-9" dirty="0">
                <a:latin typeface="Arial"/>
                <a:cs typeface="Arial"/>
              </a:rPr>
              <a:t>i</a:t>
            </a:r>
            <a:r>
              <a:rPr sz="3200" spc="-14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ll</a:t>
            </a:r>
            <a:r>
              <a:rPr sz="3200" spc="-14" dirty="0">
                <a:latin typeface="Arial"/>
                <a:cs typeface="Arial"/>
              </a:rPr>
              <a:t>y</a:t>
            </a:r>
            <a:r>
              <a:rPr sz="3200" spc="0" dirty="0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  <a:p>
            <a:pPr marL="12700" marR="61081">
              <a:lnSpc>
                <a:spcPct val="95825"/>
              </a:lnSpc>
            </a:pPr>
            <a:r>
              <a:rPr sz="3200" spc="-14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14" dirty="0">
                <a:latin typeface="Arial"/>
                <a:cs typeface="Arial"/>
              </a:rPr>
              <a:t>sum</a:t>
            </a:r>
            <a:r>
              <a:rPr sz="3200" spc="0" dirty="0">
                <a:latin typeface="Arial"/>
                <a:cs typeface="Arial"/>
              </a:rPr>
              <a:t>e</a:t>
            </a:r>
            <a:r>
              <a:rPr sz="3200" spc="-7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3</a:t>
            </a:r>
            <a:r>
              <a:rPr sz="3200" spc="0" dirty="0">
                <a:latin typeface="Arial"/>
                <a:cs typeface="Arial"/>
              </a:rPr>
              <a:t>x3</a:t>
            </a:r>
            <a:r>
              <a:rPr sz="3200" spc="-2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filte</a:t>
            </a:r>
            <a:r>
              <a:rPr sz="3200" spc="0" dirty="0"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25"/>
              </a:spcBef>
            </a:pPr>
            <a:r>
              <a:rPr sz="3200" spc="-19" dirty="0">
                <a:latin typeface="Arial"/>
                <a:cs typeface="Arial"/>
              </a:rPr>
              <a:t>app</a:t>
            </a:r>
            <a:r>
              <a:rPr sz="3200" spc="-14" dirty="0">
                <a:latin typeface="Arial"/>
                <a:cs typeface="Arial"/>
              </a:rPr>
              <a:t>li</a:t>
            </a:r>
            <a:r>
              <a:rPr sz="3200" spc="-19" dirty="0">
                <a:latin typeface="Arial"/>
                <a:cs typeface="Arial"/>
              </a:rPr>
              <a:t>e</a:t>
            </a:r>
            <a:r>
              <a:rPr sz="3200" spc="0" dirty="0">
                <a:latin typeface="Arial"/>
                <a:cs typeface="Arial"/>
              </a:rPr>
              <a:t>d</a:t>
            </a:r>
            <a:r>
              <a:rPr sz="3200" spc="-74" dirty="0">
                <a:latin typeface="Arial"/>
                <a:cs typeface="Arial"/>
              </a:rPr>
              <a:t> </a:t>
            </a:r>
            <a:r>
              <a:rPr sz="3200" b="1" spc="-9" dirty="0">
                <a:latin typeface="Arial"/>
                <a:cs typeface="Arial"/>
              </a:rPr>
              <a:t>w</a:t>
            </a:r>
            <a:r>
              <a:rPr sz="3200" b="1" spc="-14" dirty="0">
                <a:latin typeface="Arial"/>
                <a:cs typeface="Arial"/>
              </a:rPr>
              <a:t>it</a:t>
            </a:r>
            <a:r>
              <a:rPr sz="3200" b="1" spc="0" dirty="0">
                <a:latin typeface="Arial"/>
                <a:cs typeface="Arial"/>
              </a:rPr>
              <a:t>h</a:t>
            </a:r>
            <a:r>
              <a:rPr sz="3200" b="1" spc="-69" dirty="0">
                <a:latin typeface="Arial"/>
                <a:cs typeface="Arial"/>
              </a:rPr>
              <a:t> </a:t>
            </a:r>
            <a:r>
              <a:rPr sz="3200" b="1" spc="-19" dirty="0">
                <a:latin typeface="Arial"/>
                <a:cs typeface="Arial"/>
              </a:rPr>
              <a:t>s</a:t>
            </a:r>
            <a:r>
              <a:rPr sz="3200" b="1" spc="-14" dirty="0">
                <a:latin typeface="Arial"/>
                <a:cs typeface="Arial"/>
              </a:rPr>
              <a:t>trid</a:t>
            </a:r>
            <a:r>
              <a:rPr sz="3200" b="1" spc="0" dirty="0">
                <a:latin typeface="Arial"/>
                <a:cs typeface="Arial"/>
              </a:rPr>
              <a:t>e</a:t>
            </a:r>
            <a:r>
              <a:rPr sz="3200" b="1" spc="-169" dirty="0">
                <a:latin typeface="Arial"/>
                <a:cs typeface="Arial"/>
              </a:rPr>
              <a:t> </a:t>
            </a:r>
            <a:r>
              <a:rPr sz="3200" b="1" spc="-19" dirty="0">
                <a:latin typeface="Arial"/>
                <a:cs typeface="Arial"/>
              </a:rPr>
              <a:t>3?</a:t>
            </a:r>
            <a:endParaRPr sz="3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29481" y="3691604"/>
            <a:ext cx="312677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92252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9" name="object 49"/>
          <p:cNvSpPr txBox="1"/>
          <p:nvPr/>
        </p:nvSpPr>
        <p:spPr>
          <a:xfrm>
            <a:off x="902792" y="1821941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8" name="object 48"/>
          <p:cNvSpPr txBox="1"/>
          <p:nvPr/>
        </p:nvSpPr>
        <p:spPr>
          <a:xfrm>
            <a:off x="1413383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7" name="object 47"/>
          <p:cNvSpPr txBox="1"/>
          <p:nvPr/>
        </p:nvSpPr>
        <p:spPr>
          <a:xfrm>
            <a:off x="192392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6" name="object 46"/>
          <p:cNvSpPr txBox="1"/>
          <p:nvPr/>
        </p:nvSpPr>
        <p:spPr>
          <a:xfrm>
            <a:off x="243446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5" name="object 45"/>
          <p:cNvSpPr txBox="1"/>
          <p:nvPr/>
        </p:nvSpPr>
        <p:spPr>
          <a:xfrm>
            <a:off x="294500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4" name="object 44"/>
          <p:cNvSpPr txBox="1"/>
          <p:nvPr/>
        </p:nvSpPr>
        <p:spPr>
          <a:xfrm>
            <a:off x="3455542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3" name="object 43"/>
          <p:cNvSpPr txBox="1"/>
          <p:nvPr/>
        </p:nvSpPr>
        <p:spPr>
          <a:xfrm>
            <a:off x="392252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" name="object 42"/>
          <p:cNvSpPr txBox="1"/>
          <p:nvPr/>
        </p:nvSpPr>
        <p:spPr>
          <a:xfrm>
            <a:off x="902792" y="2344547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" name="object 41"/>
          <p:cNvSpPr txBox="1"/>
          <p:nvPr/>
        </p:nvSpPr>
        <p:spPr>
          <a:xfrm>
            <a:off x="1413383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0" name="object 40"/>
          <p:cNvSpPr txBox="1"/>
          <p:nvPr/>
        </p:nvSpPr>
        <p:spPr>
          <a:xfrm>
            <a:off x="192392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9" name="object 39"/>
          <p:cNvSpPr txBox="1"/>
          <p:nvPr/>
        </p:nvSpPr>
        <p:spPr>
          <a:xfrm>
            <a:off x="243446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8" name="object 38"/>
          <p:cNvSpPr txBox="1"/>
          <p:nvPr/>
        </p:nvSpPr>
        <p:spPr>
          <a:xfrm>
            <a:off x="294500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7" name="object 37"/>
          <p:cNvSpPr txBox="1"/>
          <p:nvPr/>
        </p:nvSpPr>
        <p:spPr>
          <a:xfrm>
            <a:off x="3455542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392252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902792" y="2867152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4" name="object 34"/>
          <p:cNvSpPr txBox="1"/>
          <p:nvPr/>
        </p:nvSpPr>
        <p:spPr>
          <a:xfrm>
            <a:off x="1413383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3" name="object 33"/>
          <p:cNvSpPr txBox="1"/>
          <p:nvPr/>
        </p:nvSpPr>
        <p:spPr>
          <a:xfrm>
            <a:off x="192392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2" name="object 32"/>
          <p:cNvSpPr txBox="1"/>
          <p:nvPr/>
        </p:nvSpPr>
        <p:spPr>
          <a:xfrm>
            <a:off x="243446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294500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3455542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392252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28"/>
          <p:cNvSpPr txBox="1"/>
          <p:nvPr/>
        </p:nvSpPr>
        <p:spPr>
          <a:xfrm>
            <a:off x="902792" y="3389757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1413383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192392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243446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294500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3455542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392252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902792" y="3912362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1413383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192392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243446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294500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3455542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392252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902792" y="4434967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1413383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192392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243446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94500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455542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92252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902792" y="4957572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413383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192392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43446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94500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455542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bject 61"/>
          <p:cNvSpPr/>
          <p:nvPr/>
        </p:nvSpPr>
        <p:spPr>
          <a:xfrm>
            <a:off x="392252" y="182194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02792" y="182194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413383" y="182194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92252" y="2344547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02792" y="2344547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413383" y="2344547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92252" y="286715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02792" y="286715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13383" y="286715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0279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41338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92392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43446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94500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45554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5902" y="234454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5902" y="286715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85902" y="338975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85902" y="391236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85902" y="443496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5902" y="495757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92252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966083" y="18155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85902" y="1821941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5902" y="548017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285394" y="217297"/>
            <a:ext cx="28853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0" baseline="2824" dirty="0">
                <a:latin typeface="Calibri Light"/>
                <a:cs typeface="Calibri Light"/>
              </a:rPr>
              <a:t>A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78307" y="217297"/>
            <a:ext cx="969909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14" baseline="2824" dirty="0">
                <a:latin typeface="Calibri Light"/>
                <a:cs typeface="Calibri Light"/>
              </a:rPr>
              <a:t>c</a:t>
            </a:r>
            <a:r>
              <a:rPr sz="4350" spc="-4" baseline="2824" dirty="0">
                <a:latin typeface="Calibri Light"/>
                <a:cs typeface="Calibri Light"/>
              </a:rPr>
              <a:t>l</a:t>
            </a:r>
            <a:r>
              <a:rPr sz="4350" spc="9" baseline="2824" dirty="0">
                <a:latin typeface="Calibri Light"/>
                <a:cs typeface="Calibri Light"/>
              </a:rPr>
              <a:t>o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19" baseline="2824" dirty="0">
                <a:latin typeface="Calibri Light"/>
                <a:cs typeface="Calibri Light"/>
              </a:rPr>
              <a:t>e</a:t>
            </a:r>
            <a:r>
              <a:rPr sz="4350" spc="0" baseline="2824" dirty="0">
                <a:latin typeface="Calibri Light"/>
                <a:cs typeface="Calibri Light"/>
              </a:rPr>
              <a:t>r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553718" y="217297"/>
            <a:ext cx="708155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-4" baseline="2824" dirty="0">
                <a:latin typeface="Calibri Light"/>
                <a:cs typeface="Calibri Light"/>
              </a:rPr>
              <a:t>l</a:t>
            </a:r>
            <a:r>
              <a:rPr sz="4350" spc="0" baseline="2824" dirty="0">
                <a:latin typeface="Calibri Light"/>
                <a:cs typeface="Calibri Light"/>
              </a:rPr>
              <a:t>o</a:t>
            </a:r>
            <a:r>
              <a:rPr sz="4350" spc="-4" baseline="2824" dirty="0">
                <a:latin typeface="Calibri Light"/>
                <a:cs typeface="Calibri Light"/>
              </a:rPr>
              <a:t>o</a:t>
            </a:r>
            <a:r>
              <a:rPr sz="4350" spc="0" baseline="2824" dirty="0">
                <a:latin typeface="Calibri Light"/>
                <a:cs typeface="Calibri Light"/>
              </a:rPr>
              <a:t>k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265426" y="217297"/>
            <a:ext cx="371080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-34" baseline="2824" dirty="0">
                <a:latin typeface="Calibri Light"/>
                <a:cs typeface="Calibri Light"/>
              </a:rPr>
              <a:t>a</a:t>
            </a:r>
            <a:r>
              <a:rPr sz="4350" spc="0" baseline="2824" dirty="0">
                <a:latin typeface="Calibri Light"/>
                <a:cs typeface="Calibri Light"/>
              </a:rPr>
              <a:t>t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637282" y="217297"/>
            <a:ext cx="2890579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55"/>
              </a:lnSpc>
              <a:spcBef>
                <a:spcPts val="152"/>
              </a:spcBef>
            </a:pP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19" baseline="2824" dirty="0">
                <a:latin typeface="Calibri Light"/>
                <a:cs typeface="Calibri Light"/>
              </a:rPr>
              <a:t>p</a:t>
            </a:r>
            <a:r>
              <a:rPr sz="4350" spc="-25" baseline="2824" dirty="0">
                <a:latin typeface="Calibri Light"/>
                <a:cs typeface="Calibri Light"/>
              </a:rPr>
              <a:t>a</a:t>
            </a:r>
            <a:r>
              <a:rPr sz="4350" spc="14" baseline="2824" dirty="0">
                <a:latin typeface="Calibri Light"/>
                <a:cs typeface="Calibri Light"/>
              </a:rPr>
              <a:t>t</a:t>
            </a:r>
            <a:r>
              <a:rPr sz="4350" spc="0" baseline="2824" dirty="0">
                <a:latin typeface="Calibri Light"/>
                <a:cs typeface="Calibri Light"/>
              </a:rPr>
              <a:t>i</a:t>
            </a:r>
            <a:r>
              <a:rPr sz="4350" spc="19" baseline="2824" dirty="0">
                <a:latin typeface="Calibri Light"/>
                <a:cs typeface="Calibri Light"/>
              </a:rPr>
              <a:t>a</a:t>
            </a:r>
            <a:r>
              <a:rPr sz="4350" spc="0" baseline="2824" dirty="0">
                <a:latin typeface="Calibri Light"/>
                <a:cs typeface="Calibri Light"/>
              </a:rPr>
              <a:t>l</a:t>
            </a:r>
            <a:r>
              <a:rPr sz="4350" spc="-300" baseline="2824" dirty="0">
                <a:latin typeface="Calibri Light"/>
                <a:cs typeface="Calibri Light"/>
              </a:rPr>
              <a:t> </a:t>
            </a:r>
            <a:r>
              <a:rPr sz="4350" spc="14" baseline="2824" dirty="0">
                <a:latin typeface="Calibri Light"/>
                <a:cs typeface="Calibri Light"/>
              </a:rPr>
              <a:t>d</a:t>
            </a:r>
            <a:r>
              <a:rPr sz="4350" spc="-4" baseline="2824" dirty="0">
                <a:latin typeface="Calibri Light"/>
                <a:cs typeface="Calibri Light"/>
              </a:rPr>
              <a:t>i</a:t>
            </a:r>
            <a:r>
              <a:rPr sz="4350" spc="19" baseline="2824" dirty="0">
                <a:latin typeface="Calibri Light"/>
                <a:cs typeface="Calibri Light"/>
              </a:rPr>
              <a:t>m</a:t>
            </a:r>
            <a:r>
              <a:rPr sz="4350" spc="0" baseline="2824" dirty="0">
                <a:latin typeface="Calibri Light"/>
                <a:cs typeface="Calibri Light"/>
              </a:rPr>
              <a:t>en</a:t>
            </a:r>
            <a:r>
              <a:rPr sz="4350" spc="14" baseline="2824" dirty="0">
                <a:latin typeface="Calibri Light"/>
                <a:cs typeface="Calibri Light"/>
              </a:rPr>
              <a:t>s</a:t>
            </a:r>
            <a:r>
              <a:rPr sz="4350" spc="-4" baseline="2824" dirty="0">
                <a:latin typeface="Calibri Light"/>
                <a:cs typeface="Calibri Light"/>
              </a:rPr>
              <a:t>i</a:t>
            </a:r>
            <a:r>
              <a:rPr sz="4350" spc="0" baseline="2824" dirty="0">
                <a:latin typeface="Calibri Light"/>
                <a:cs typeface="Calibri Light"/>
              </a:rPr>
              <a:t>o</a:t>
            </a:r>
            <a:r>
              <a:rPr sz="4350" spc="14" baseline="2824" dirty="0">
                <a:latin typeface="Calibri Light"/>
                <a:cs typeface="Calibri Light"/>
              </a:rPr>
              <a:t>n</a:t>
            </a:r>
            <a:r>
              <a:rPr sz="4350" spc="4" baseline="2824" dirty="0">
                <a:latin typeface="Calibri Light"/>
                <a:cs typeface="Calibri Light"/>
              </a:rPr>
              <a:t>s</a:t>
            </a:r>
            <a:r>
              <a:rPr sz="4350" spc="0" baseline="2824" dirty="0">
                <a:latin typeface="Calibri Light"/>
                <a:cs typeface="Calibri Light"/>
              </a:rPr>
              <a:t>:</a:t>
            </a:r>
            <a:endParaRPr sz="2900">
              <a:latin typeface="Calibri Light"/>
              <a:cs typeface="Calibri Ligh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955038" y="1197705"/>
            <a:ext cx="312677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198489" y="1536033"/>
            <a:ext cx="4062505" cy="13985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1081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latin typeface="Arial"/>
                <a:cs typeface="Arial"/>
              </a:rPr>
              <a:t>7</a:t>
            </a:r>
            <a:r>
              <a:rPr sz="3200" spc="0" dirty="0">
                <a:latin typeface="Arial"/>
                <a:cs typeface="Arial"/>
              </a:rPr>
              <a:t>x7</a:t>
            </a:r>
            <a:r>
              <a:rPr sz="3200" spc="-34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inpu</a:t>
            </a:r>
            <a:r>
              <a:rPr sz="3200" spc="0" dirty="0">
                <a:latin typeface="Arial"/>
                <a:cs typeface="Arial"/>
              </a:rPr>
              <a:t>t</a:t>
            </a:r>
            <a:r>
              <a:rPr sz="3200" spc="-54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(spat</a:t>
            </a:r>
            <a:r>
              <a:rPr sz="3200" spc="-9" dirty="0">
                <a:latin typeface="Arial"/>
                <a:cs typeface="Arial"/>
              </a:rPr>
              <a:t>i</a:t>
            </a:r>
            <a:r>
              <a:rPr sz="3200" spc="-14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ll</a:t>
            </a:r>
            <a:r>
              <a:rPr sz="3200" spc="-14" dirty="0">
                <a:latin typeface="Arial"/>
                <a:cs typeface="Arial"/>
              </a:rPr>
              <a:t>y</a:t>
            </a:r>
            <a:r>
              <a:rPr sz="3200" spc="0" dirty="0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  <a:p>
            <a:pPr marL="12700" marR="61081">
              <a:lnSpc>
                <a:spcPct val="95825"/>
              </a:lnSpc>
            </a:pPr>
            <a:r>
              <a:rPr sz="3200" spc="-14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14" dirty="0">
                <a:latin typeface="Arial"/>
                <a:cs typeface="Arial"/>
              </a:rPr>
              <a:t>sum</a:t>
            </a:r>
            <a:r>
              <a:rPr sz="3200" spc="0" dirty="0">
                <a:latin typeface="Arial"/>
                <a:cs typeface="Arial"/>
              </a:rPr>
              <a:t>e</a:t>
            </a:r>
            <a:r>
              <a:rPr sz="3200" spc="-7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3</a:t>
            </a:r>
            <a:r>
              <a:rPr sz="3200" spc="0" dirty="0">
                <a:latin typeface="Arial"/>
                <a:cs typeface="Arial"/>
              </a:rPr>
              <a:t>x3</a:t>
            </a:r>
            <a:r>
              <a:rPr sz="3200" spc="-2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filte</a:t>
            </a:r>
            <a:r>
              <a:rPr sz="3200" spc="0" dirty="0"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25"/>
              </a:spcBef>
            </a:pPr>
            <a:r>
              <a:rPr sz="3200" spc="-19" dirty="0">
                <a:latin typeface="Arial"/>
                <a:cs typeface="Arial"/>
              </a:rPr>
              <a:t>app</a:t>
            </a:r>
            <a:r>
              <a:rPr sz="3200" spc="-14" dirty="0">
                <a:latin typeface="Arial"/>
                <a:cs typeface="Arial"/>
              </a:rPr>
              <a:t>li</a:t>
            </a:r>
            <a:r>
              <a:rPr sz="3200" spc="-19" dirty="0">
                <a:latin typeface="Arial"/>
                <a:cs typeface="Arial"/>
              </a:rPr>
              <a:t>e</a:t>
            </a:r>
            <a:r>
              <a:rPr sz="3200" spc="0" dirty="0">
                <a:latin typeface="Arial"/>
                <a:cs typeface="Arial"/>
              </a:rPr>
              <a:t>d</a:t>
            </a:r>
            <a:r>
              <a:rPr sz="3200" spc="-74" dirty="0">
                <a:latin typeface="Arial"/>
                <a:cs typeface="Arial"/>
              </a:rPr>
              <a:t> </a:t>
            </a:r>
            <a:r>
              <a:rPr sz="3200" b="1" spc="-9" dirty="0">
                <a:latin typeface="Arial"/>
                <a:cs typeface="Arial"/>
              </a:rPr>
              <a:t>w</a:t>
            </a:r>
            <a:r>
              <a:rPr sz="3200" b="1" spc="-14" dirty="0">
                <a:latin typeface="Arial"/>
                <a:cs typeface="Arial"/>
              </a:rPr>
              <a:t>it</a:t>
            </a:r>
            <a:r>
              <a:rPr sz="3200" b="1" spc="0" dirty="0">
                <a:latin typeface="Arial"/>
                <a:cs typeface="Arial"/>
              </a:rPr>
              <a:t>h</a:t>
            </a:r>
            <a:r>
              <a:rPr sz="3200" b="1" spc="-69" dirty="0">
                <a:latin typeface="Arial"/>
                <a:cs typeface="Arial"/>
              </a:rPr>
              <a:t> </a:t>
            </a:r>
            <a:r>
              <a:rPr sz="3200" b="1" spc="-19" dirty="0">
                <a:latin typeface="Arial"/>
                <a:cs typeface="Arial"/>
              </a:rPr>
              <a:t>s</a:t>
            </a:r>
            <a:r>
              <a:rPr sz="3200" b="1" spc="-14" dirty="0">
                <a:latin typeface="Arial"/>
                <a:cs typeface="Arial"/>
              </a:rPr>
              <a:t>trid</a:t>
            </a:r>
            <a:r>
              <a:rPr sz="3200" b="1" spc="0" dirty="0">
                <a:latin typeface="Arial"/>
                <a:cs typeface="Arial"/>
              </a:rPr>
              <a:t>e</a:t>
            </a:r>
            <a:r>
              <a:rPr sz="3200" b="1" spc="-169" dirty="0">
                <a:latin typeface="Arial"/>
                <a:cs typeface="Arial"/>
              </a:rPr>
              <a:t> </a:t>
            </a:r>
            <a:r>
              <a:rPr sz="3200" b="1" spc="-19" dirty="0">
                <a:latin typeface="Arial"/>
                <a:cs typeface="Arial"/>
              </a:rPr>
              <a:t>3?</a:t>
            </a:r>
            <a:endParaRPr sz="32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54826" y="3669767"/>
            <a:ext cx="4081136" cy="14234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1036">
              <a:lnSpc>
                <a:spcPts val="3375"/>
              </a:lnSpc>
              <a:spcBef>
                <a:spcPts val="168"/>
              </a:spcBef>
            </a:pPr>
            <a:r>
              <a:rPr sz="3200" b="1" spc="-14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sz="3200" b="1" spc="-19" dirty="0">
                <a:solidFill>
                  <a:srgbClr val="FF0000"/>
                </a:solidFill>
                <a:latin typeface="Arial"/>
                <a:cs typeface="Arial"/>
              </a:rPr>
              <a:t>es</a:t>
            </a:r>
            <a:r>
              <a:rPr sz="3200" b="1" spc="-14" dirty="0">
                <a:solidFill>
                  <a:srgbClr val="FF0000"/>
                </a:solidFill>
                <a:latin typeface="Arial"/>
                <a:cs typeface="Arial"/>
              </a:rPr>
              <a:t>n’</a:t>
            </a:r>
            <a:r>
              <a:rPr sz="3200" b="1" spc="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3200" b="1" spc="-12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0" dirty="0">
                <a:solidFill>
                  <a:srgbClr val="FF0000"/>
                </a:solidFill>
                <a:latin typeface="Arial"/>
                <a:cs typeface="Arial"/>
              </a:rPr>
              <a:t>fit!</a:t>
            </a:r>
            <a:endParaRPr sz="3200">
              <a:latin typeface="Arial"/>
              <a:cs typeface="Arial"/>
            </a:endParaRPr>
          </a:p>
          <a:p>
            <a:pPr marL="12700" marR="61036">
              <a:lnSpc>
                <a:spcPct val="95825"/>
              </a:lnSpc>
              <a:spcBef>
                <a:spcPts val="161"/>
              </a:spcBef>
            </a:pPr>
            <a:r>
              <a:rPr sz="3200" spc="0" dirty="0">
                <a:solidFill>
                  <a:srgbClr val="FF0000"/>
                </a:solidFill>
                <a:latin typeface="Arial"/>
                <a:cs typeface="Arial"/>
              </a:rPr>
              <a:t>can</a:t>
            </a:r>
            <a:r>
              <a:rPr sz="3200" spc="-9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3200" spc="0" dirty="0">
                <a:solidFill>
                  <a:srgbClr val="FF0000"/>
                </a:solidFill>
                <a:latin typeface="Arial"/>
                <a:cs typeface="Arial"/>
              </a:rPr>
              <a:t>ot</a:t>
            </a:r>
            <a:r>
              <a:rPr sz="3200" spc="-7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14" dirty="0">
                <a:solidFill>
                  <a:srgbClr val="FF0000"/>
                </a:solidFill>
                <a:latin typeface="Arial"/>
                <a:cs typeface="Arial"/>
              </a:rPr>
              <a:t>appl</a:t>
            </a:r>
            <a:r>
              <a:rPr sz="3200" spc="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3200" spc="-5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14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z="3200" spc="0" dirty="0">
                <a:solidFill>
                  <a:srgbClr val="FF0000"/>
                </a:solidFill>
                <a:latin typeface="Arial"/>
                <a:cs typeface="Arial"/>
              </a:rPr>
              <a:t>x3</a:t>
            </a:r>
            <a:r>
              <a:rPr sz="3200" spc="-6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14" dirty="0">
                <a:solidFill>
                  <a:srgbClr val="FF0000"/>
                </a:solidFill>
                <a:latin typeface="Arial"/>
                <a:cs typeface="Arial"/>
              </a:rPr>
              <a:t>filte</a:t>
            </a:r>
            <a:r>
              <a:rPr sz="3200" spc="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10"/>
              </a:spcBef>
            </a:pPr>
            <a:r>
              <a:rPr sz="3200" spc="-14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sz="3200" spc="0" dirty="0">
                <a:solidFill>
                  <a:srgbClr val="FF0000"/>
                </a:solidFill>
                <a:latin typeface="Arial"/>
                <a:cs typeface="Arial"/>
              </a:rPr>
              <a:t>x7</a:t>
            </a:r>
            <a:r>
              <a:rPr sz="3200" spc="-5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14" dirty="0">
                <a:solidFill>
                  <a:srgbClr val="FF0000"/>
                </a:solidFill>
                <a:latin typeface="Arial"/>
                <a:cs typeface="Arial"/>
              </a:rPr>
              <a:t>inpu</a:t>
            </a:r>
            <a:r>
              <a:rPr sz="3200" spc="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3200" spc="-5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3200" spc="-2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3200" spc="-14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3200" spc="0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3200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0" dirty="0">
                <a:solidFill>
                  <a:srgbClr val="FF0000"/>
                </a:solidFill>
                <a:latin typeface="Arial"/>
                <a:cs typeface="Arial"/>
              </a:rPr>
              <a:t>stride</a:t>
            </a:r>
            <a:r>
              <a:rPr sz="32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14" dirty="0">
                <a:solidFill>
                  <a:srgbClr val="FF0000"/>
                </a:solidFill>
                <a:latin typeface="Arial"/>
                <a:cs typeface="Arial"/>
              </a:rPr>
              <a:t>3.</a:t>
            </a:r>
            <a:endParaRPr sz="3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229481" y="3691604"/>
            <a:ext cx="312677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357485" y="4179284"/>
            <a:ext cx="534498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92252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9" name="object 49"/>
          <p:cNvSpPr txBox="1"/>
          <p:nvPr/>
        </p:nvSpPr>
        <p:spPr>
          <a:xfrm>
            <a:off x="902792" y="1821941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8" name="object 48"/>
          <p:cNvSpPr txBox="1"/>
          <p:nvPr/>
        </p:nvSpPr>
        <p:spPr>
          <a:xfrm>
            <a:off x="1413383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7" name="object 47"/>
          <p:cNvSpPr txBox="1"/>
          <p:nvPr/>
        </p:nvSpPr>
        <p:spPr>
          <a:xfrm>
            <a:off x="192392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6" name="object 46"/>
          <p:cNvSpPr txBox="1"/>
          <p:nvPr/>
        </p:nvSpPr>
        <p:spPr>
          <a:xfrm>
            <a:off x="243446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5" name="object 45"/>
          <p:cNvSpPr txBox="1"/>
          <p:nvPr/>
        </p:nvSpPr>
        <p:spPr>
          <a:xfrm>
            <a:off x="2945003" y="18219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4" name="object 44"/>
          <p:cNvSpPr txBox="1"/>
          <p:nvPr/>
        </p:nvSpPr>
        <p:spPr>
          <a:xfrm>
            <a:off x="3455542" y="18219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3" name="object 43"/>
          <p:cNvSpPr txBox="1"/>
          <p:nvPr/>
        </p:nvSpPr>
        <p:spPr>
          <a:xfrm>
            <a:off x="392252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" name="object 42"/>
          <p:cNvSpPr txBox="1"/>
          <p:nvPr/>
        </p:nvSpPr>
        <p:spPr>
          <a:xfrm>
            <a:off x="902792" y="2344547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" name="object 41"/>
          <p:cNvSpPr txBox="1"/>
          <p:nvPr/>
        </p:nvSpPr>
        <p:spPr>
          <a:xfrm>
            <a:off x="1413383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0" name="object 40"/>
          <p:cNvSpPr txBox="1"/>
          <p:nvPr/>
        </p:nvSpPr>
        <p:spPr>
          <a:xfrm>
            <a:off x="192392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9" name="object 39"/>
          <p:cNvSpPr txBox="1"/>
          <p:nvPr/>
        </p:nvSpPr>
        <p:spPr>
          <a:xfrm>
            <a:off x="243446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8" name="object 38"/>
          <p:cNvSpPr txBox="1"/>
          <p:nvPr/>
        </p:nvSpPr>
        <p:spPr>
          <a:xfrm>
            <a:off x="2945003" y="23445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7" name="object 37"/>
          <p:cNvSpPr txBox="1"/>
          <p:nvPr/>
        </p:nvSpPr>
        <p:spPr>
          <a:xfrm>
            <a:off x="3455542" y="23445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392252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902792" y="2867152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4" name="object 34"/>
          <p:cNvSpPr txBox="1"/>
          <p:nvPr/>
        </p:nvSpPr>
        <p:spPr>
          <a:xfrm>
            <a:off x="1413383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3" name="object 33"/>
          <p:cNvSpPr txBox="1"/>
          <p:nvPr/>
        </p:nvSpPr>
        <p:spPr>
          <a:xfrm>
            <a:off x="192392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2" name="object 32"/>
          <p:cNvSpPr txBox="1"/>
          <p:nvPr/>
        </p:nvSpPr>
        <p:spPr>
          <a:xfrm>
            <a:off x="243446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2945003" y="28671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3455542" y="28671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392252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28"/>
          <p:cNvSpPr txBox="1"/>
          <p:nvPr/>
        </p:nvSpPr>
        <p:spPr>
          <a:xfrm>
            <a:off x="902792" y="3389757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1413383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192392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243446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2945003" y="33897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3455542" y="33897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392252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902792" y="3912362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1413383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192392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243446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2945003" y="39123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3455542" y="39123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392252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902792" y="4434967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1413383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192392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243446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945003" y="44349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455542" y="44349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92252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902792" y="4957572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413383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192392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43446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945003" y="49575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455542" y="49575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bject 95"/>
          <p:cNvSpPr/>
          <p:nvPr/>
        </p:nvSpPr>
        <p:spPr>
          <a:xfrm>
            <a:off x="618744" y="838200"/>
            <a:ext cx="3594734" cy="0"/>
          </a:xfrm>
          <a:custGeom>
            <a:avLst/>
            <a:gdLst/>
            <a:ahLst/>
            <a:cxnLst/>
            <a:rect l="l" t="t" r="r" b="b"/>
            <a:pathLst>
              <a:path w="3594734">
                <a:moveTo>
                  <a:pt x="0" y="0"/>
                </a:moveTo>
                <a:lnTo>
                  <a:pt x="3594734" y="0"/>
                </a:lnTo>
              </a:path>
            </a:pathLst>
          </a:custGeom>
          <a:ln w="19048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399788" y="1133855"/>
            <a:ext cx="0" cy="3460623"/>
          </a:xfrm>
          <a:custGeom>
            <a:avLst/>
            <a:gdLst/>
            <a:ahLst/>
            <a:cxnLst/>
            <a:rect l="l" t="t" r="r" b="b"/>
            <a:pathLst>
              <a:path h="3460623">
                <a:moveTo>
                  <a:pt x="0" y="0"/>
                </a:moveTo>
                <a:lnTo>
                  <a:pt x="0" y="3460623"/>
                </a:lnTo>
              </a:path>
            </a:pathLst>
          </a:custGeom>
          <a:ln w="19048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5452" y="111074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05992" y="111074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16583" y="111074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95452" y="1633347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05992" y="1633347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16583" y="1633347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95452" y="215595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05992" y="215595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16583" y="2155952"/>
            <a:ext cx="510540" cy="522604"/>
          </a:xfrm>
          <a:custGeom>
            <a:avLst/>
            <a:gdLst/>
            <a:ahLst/>
            <a:cxnLst/>
            <a:rect l="l" t="t" r="r" b="b"/>
            <a:pathLst>
              <a:path w="510540" h="522604">
                <a:moveTo>
                  <a:pt x="0" y="522604"/>
                </a:moveTo>
                <a:lnTo>
                  <a:pt x="510540" y="522604"/>
                </a:lnTo>
                <a:lnTo>
                  <a:pt x="510540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105992" y="11043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16583" y="11043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127123" y="11043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637663" y="11043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148203" y="11043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58742" y="11043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9102" y="163334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89102" y="215595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89102" y="267855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89102" y="320116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89102" y="372376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9102" y="4246372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95452" y="11043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169283" y="1104391"/>
            <a:ext cx="0" cy="3670935"/>
          </a:xfrm>
          <a:custGeom>
            <a:avLst/>
            <a:gdLst/>
            <a:ahLst/>
            <a:cxnLst/>
            <a:rect l="l" t="t" r="r" b="b"/>
            <a:pathLst>
              <a:path h="3670935">
                <a:moveTo>
                  <a:pt x="0" y="0"/>
                </a:moveTo>
                <a:lnTo>
                  <a:pt x="0" y="367093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89102" y="1110741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89102" y="4768977"/>
            <a:ext cx="3586530" cy="0"/>
          </a:xfrm>
          <a:custGeom>
            <a:avLst/>
            <a:gdLst/>
            <a:ahLst/>
            <a:cxnLst/>
            <a:rect l="l" t="t" r="r" b="b"/>
            <a:pathLst>
              <a:path w="3586530">
                <a:moveTo>
                  <a:pt x="0" y="0"/>
                </a:moveTo>
                <a:lnTo>
                  <a:pt x="358653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910842" y="258667"/>
            <a:ext cx="380223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246622" y="885285"/>
            <a:ext cx="2679828" cy="9154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1036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O</a:t>
            </a:r>
            <a:r>
              <a:rPr sz="3200" spc="-25" dirty="0">
                <a:latin typeface="Arial"/>
                <a:cs typeface="Arial"/>
              </a:rPr>
              <a:t>u</a:t>
            </a:r>
            <a:r>
              <a:rPr sz="3200" spc="-14" dirty="0">
                <a:latin typeface="Arial"/>
                <a:cs typeface="Arial"/>
              </a:rPr>
              <a:t>tpu</a:t>
            </a:r>
            <a:r>
              <a:rPr sz="3200" spc="0" dirty="0">
                <a:latin typeface="Arial"/>
                <a:cs typeface="Arial"/>
              </a:rPr>
              <a:t>t</a:t>
            </a:r>
            <a:r>
              <a:rPr sz="3200" spc="-109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size: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3200" b="1" spc="0" dirty="0">
                <a:latin typeface="Arial"/>
                <a:cs typeface="Arial"/>
              </a:rPr>
              <a:t>(N</a:t>
            </a:r>
            <a:r>
              <a:rPr sz="3200" b="1" spc="-29" dirty="0">
                <a:latin typeface="Arial"/>
                <a:cs typeface="Arial"/>
              </a:rPr>
              <a:t> </a:t>
            </a:r>
            <a:r>
              <a:rPr sz="3200" b="1" spc="0" dirty="0">
                <a:latin typeface="Arial"/>
                <a:cs typeface="Arial"/>
              </a:rPr>
              <a:t>-</a:t>
            </a:r>
            <a:r>
              <a:rPr sz="3200" b="1" spc="-19" dirty="0">
                <a:latin typeface="Arial"/>
                <a:cs typeface="Arial"/>
              </a:rPr>
              <a:t> </a:t>
            </a:r>
            <a:r>
              <a:rPr sz="3200" b="1" spc="-14" dirty="0">
                <a:latin typeface="Arial"/>
                <a:cs typeface="Arial"/>
              </a:rPr>
              <a:t>F</a:t>
            </a:r>
            <a:r>
              <a:rPr sz="3200" b="1" spc="0" dirty="0">
                <a:latin typeface="Arial"/>
                <a:cs typeface="Arial"/>
              </a:rPr>
              <a:t>)</a:t>
            </a:r>
            <a:r>
              <a:rPr sz="3200" b="1" spc="-54" dirty="0">
                <a:latin typeface="Arial"/>
                <a:cs typeface="Arial"/>
              </a:rPr>
              <a:t> </a:t>
            </a:r>
            <a:r>
              <a:rPr sz="3200" b="1" spc="0" dirty="0">
                <a:latin typeface="Arial"/>
                <a:cs typeface="Arial"/>
              </a:rPr>
              <a:t>/</a:t>
            </a:r>
            <a:r>
              <a:rPr sz="3200" b="1" spc="-24" dirty="0">
                <a:latin typeface="Arial"/>
                <a:cs typeface="Arial"/>
              </a:rPr>
              <a:t> </a:t>
            </a:r>
            <a:r>
              <a:rPr sz="3200" b="1" spc="-14" dirty="0">
                <a:latin typeface="Arial"/>
                <a:cs typeface="Arial"/>
              </a:rPr>
              <a:t>s</a:t>
            </a:r>
            <a:r>
              <a:rPr sz="3200" b="1" spc="-9" dirty="0">
                <a:latin typeface="Arial"/>
                <a:cs typeface="Arial"/>
              </a:rPr>
              <a:t>tr</a:t>
            </a:r>
            <a:r>
              <a:rPr sz="3200" b="1" spc="-14" dirty="0">
                <a:latin typeface="Arial"/>
                <a:cs typeface="Arial"/>
              </a:rPr>
              <a:t>id</a:t>
            </a:r>
            <a:r>
              <a:rPr sz="3200" b="1" spc="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946007" y="1368393"/>
            <a:ext cx="640337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b="1" spc="0" dirty="0">
                <a:latin typeface="Arial"/>
                <a:cs typeface="Arial"/>
              </a:rPr>
              <a:t>+</a:t>
            </a:r>
            <a:r>
              <a:rPr sz="3200" b="1" spc="-179" dirty="0">
                <a:latin typeface="Arial"/>
                <a:cs typeface="Arial"/>
              </a:rPr>
              <a:t> </a:t>
            </a:r>
            <a:r>
              <a:rPr sz="3200" b="1" spc="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246622" y="2333466"/>
            <a:ext cx="1954521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latin typeface="Arial"/>
                <a:cs typeface="Arial"/>
              </a:rPr>
              <a:t>e.g</a:t>
            </a:r>
            <a:r>
              <a:rPr sz="3200" spc="0" dirty="0">
                <a:latin typeface="Arial"/>
                <a:cs typeface="Arial"/>
              </a:rPr>
              <a:t>.</a:t>
            </a:r>
            <a:r>
              <a:rPr sz="3200" spc="-49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N =</a:t>
            </a:r>
            <a:r>
              <a:rPr sz="3200" spc="-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7,</a:t>
            </a:r>
            <a:endParaRPr sz="32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225155" y="2333466"/>
            <a:ext cx="680686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F</a:t>
            </a:r>
            <a:r>
              <a:rPr sz="3200" spc="-34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=</a:t>
            </a:r>
            <a:endParaRPr sz="32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921623" y="2333466"/>
            <a:ext cx="843208" cy="9154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1036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latin typeface="Arial"/>
                <a:cs typeface="Arial"/>
              </a:rPr>
              <a:t>3:</a:t>
            </a:r>
            <a:endParaRPr sz="3200">
              <a:latin typeface="Arial"/>
              <a:cs typeface="Arial"/>
            </a:endParaRPr>
          </a:p>
          <a:p>
            <a:pPr marL="73659">
              <a:lnSpc>
                <a:spcPct val="95825"/>
              </a:lnSpc>
            </a:pPr>
            <a:r>
              <a:rPr sz="3200" spc="-14" dirty="0">
                <a:latin typeface="Arial"/>
                <a:cs typeface="Arial"/>
              </a:rPr>
              <a:t>3</a:t>
            </a:r>
            <a:r>
              <a:rPr sz="3200" spc="-9" dirty="0">
                <a:latin typeface="Arial"/>
                <a:cs typeface="Arial"/>
              </a:rPr>
              <a:t>)</a:t>
            </a:r>
            <a:r>
              <a:rPr sz="3200" spc="-14" dirty="0">
                <a:latin typeface="Arial"/>
                <a:cs typeface="Arial"/>
              </a:rPr>
              <a:t>/</a:t>
            </a:r>
            <a:r>
              <a:rPr sz="3200" spc="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652264" y="2551398"/>
            <a:ext cx="380223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246622" y="2816574"/>
            <a:ext cx="1091133" cy="13972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807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stride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stride</a:t>
            </a:r>
            <a:endParaRPr sz="3200">
              <a:latin typeface="Arial"/>
              <a:cs typeface="Arial"/>
            </a:endParaRPr>
          </a:p>
          <a:p>
            <a:pPr marL="12700" marR="9807">
              <a:lnSpc>
                <a:spcPct val="95825"/>
              </a:lnSpc>
              <a:spcBef>
                <a:spcPts val="125"/>
              </a:spcBef>
            </a:pPr>
            <a:r>
              <a:rPr sz="3200" spc="0" dirty="0">
                <a:latin typeface="Arial"/>
                <a:cs typeface="Arial"/>
              </a:rPr>
              <a:t>stride</a:t>
            </a:r>
            <a:endParaRPr sz="32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345426" y="2816574"/>
            <a:ext cx="312892" cy="13972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15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  <a:p>
            <a:pPr marL="12700" marR="215">
              <a:lnSpc>
                <a:spcPct val="95825"/>
              </a:lnSpc>
              <a:spcBef>
                <a:spcPts val="125"/>
              </a:spcBef>
            </a:pPr>
            <a:r>
              <a:rPr sz="3200" spc="0" dirty="0"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680706" y="2816574"/>
            <a:ext cx="561970" cy="13972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=&gt;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=&gt;</a:t>
            </a:r>
            <a:endParaRPr sz="3200">
              <a:latin typeface="Arial"/>
              <a:cs typeface="Arial"/>
            </a:endParaRPr>
          </a:p>
          <a:p>
            <a:pPr marL="12700" marR="45">
              <a:lnSpc>
                <a:spcPct val="95825"/>
              </a:lnSpc>
              <a:spcBef>
                <a:spcPts val="125"/>
              </a:spcBef>
            </a:pPr>
            <a:r>
              <a:rPr sz="3200" spc="0" dirty="0">
                <a:latin typeface="Arial"/>
                <a:cs typeface="Arial"/>
              </a:rPr>
              <a:t>=&gt;</a:t>
            </a:r>
            <a:endParaRPr sz="32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266303" y="2816574"/>
            <a:ext cx="457578" cy="13972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129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(7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(7</a:t>
            </a:r>
            <a:endParaRPr sz="3200">
              <a:latin typeface="Arial"/>
              <a:cs typeface="Arial"/>
            </a:endParaRPr>
          </a:p>
          <a:p>
            <a:pPr marL="12700" marR="9129">
              <a:lnSpc>
                <a:spcPct val="95825"/>
              </a:lnSpc>
              <a:spcBef>
                <a:spcPts val="125"/>
              </a:spcBef>
            </a:pPr>
            <a:r>
              <a:rPr sz="3200" spc="0" dirty="0">
                <a:latin typeface="Arial"/>
                <a:cs typeface="Arial"/>
              </a:rPr>
              <a:t>(7</a:t>
            </a:r>
            <a:endParaRPr sz="32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735695" y="2816574"/>
            <a:ext cx="221936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-</a:t>
            </a:r>
            <a:endParaRPr sz="32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784207" y="2816574"/>
            <a:ext cx="325594" cy="13972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24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+</a:t>
            </a:r>
            <a:endParaRPr sz="3200">
              <a:latin typeface="Arial"/>
              <a:cs typeface="Arial"/>
            </a:endParaRPr>
          </a:p>
          <a:p>
            <a:pPr marL="12700" marR="1300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+</a:t>
            </a:r>
            <a:endParaRPr sz="3200">
              <a:latin typeface="Arial"/>
              <a:cs typeface="Arial"/>
            </a:endParaRPr>
          </a:p>
          <a:p>
            <a:pPr marL="14224">
              <a:lnSpc>
                <a:spcPct val="95825"/>
              </a:lnSpc>
              <a:spcBef>
                <a:spcPts val="125"/>
              </a:spcBef>
            </a:pPr>
            <a:r>
              <a:rPr sz="3200" spc="0" dirty="0">
                <a:latin typeface="Arial"/>
                <a:cs typeface="Arial"/>
              </a:rPr>
              <a:t>+</a:t>
            </a:r>
            <a:endParaRPr sz="32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134727" y="2816574"/>
            <a:ext cx="312892" cy="13972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15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  <a:p>
            <a:pPr marL="12700" marR="215">
              <a:lnSpc>
                <a:spcPct val="95825"/>
              </a:lnSpc>
              <a:spcBef>
                <a:spcPts val="125"/>
              </a:spcBef>
            </a:pPr>
            <a:r>
              <a:rPr sz="3200" spc="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470007" y="2816574"/>
            <a:ext cx="324294" cy="13972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3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=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=</a:t>
            </a:r>
            <a:endParaRPr sz="3200">
              <a:latin typeface="Arial"/>
              <a:cs typeface="Arial"/>
            </a:endParaRPr>
          </a:p>
          <a:p>
            <a:pPr marL="12700" marR="223">
              <a:lnSpc>
                <a:spcPct val="95825"/>
              </a:lnSpc>
              <a:spcBef>
                <a:spcPts val="125"/>
              </a:spcBef>
            </a:pPr>
            <a:r>
              <a:rPr sz="3200" spc="0" dirty="0">
                <a:latin typeface="Arial"/>
                <a:cs typeface="Arial"/>
              </a:rPr>
              <a:t>=</a:t>
            </a:r>
            <a:endParaRPr sz="32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796397" y="2816574"/>
            <a:ext cx="1208444" cy="13972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1036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5</a:t>
            </a:r>
            <a:endParaRPr sz="3200">
              <a:latin typeface="Arial"/>
              <a:cs typeface="Arial"/>
            </a:endParaRPr>
          </a:p>
          <a:p>
            <a:pPr marL="12700" marR="61036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  <a:p>
            <a:pPr marL="38607">
              <a:lnSpc>
                <a:spcPct val="95825"/>
              </a:lnSpc>
              <a:spcBef>
                <a:spcPts val="125"/>
              </a:spcBef>
            </a:pPr>
            <a:r>
              <a:rPr sz="3200" spc="-14" dirty="0">
                <a:latin typeface="Arial"/>
                <a:cs typeface="Arial"/>
              </a:rPr>
              <a:t>2.3</a:t>
            </a:r>
            <a:r>
              <a:rPr sz="3200" spc="0" dirty="0">
                <a:latin typeface="Arial"/>
                <a:cs typeface="Arial"/>
              </a:rPr>
              <a:t>3</a:t>
            </a:r>
            <a:r>
              <a:rPr sz="3200" spc="-219" dirty="0">
                <a:latin typeface="Arial"/>
                <a:cs typeface="Arial"/>
              </a:rPr>
              <a:t> </a:t>
            </a:r>
            <a:r>
              <a:rPr sz="3200" spc="-4" dirty="0">
                <a:latin typeface="Arial"/>
                <a:cs typeface="Arial"/>
              </a:rPr>
              <a:t>:</a:t>
            </a:r>
            <a:r>
              <a:rPr sz="3200" spc="0" dirty="0">
                <a:latin typeface="Arial"/>
                <a:cs typeface="Arial"/>
              </a:rPr>
              <a:t>\</a:t>
            </a:r>
            <a:endParaRPr sz="3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735695" y="3297911"/>
            <a:ext cx="1029136" cy="915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47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-</a:t>
            </a:r>
            <a:r>
              <a:rPr sz="3200" spc="-9" dirty="0">
                <a:latin typeface="Arial"/>
                <a:cs typeface="Arial"/>
              </a:rPr>
              <a:t> </a:t>
            </a:r>
            <a:r>
              <a:rPr sz="3200" spc="-19" dirty="0">
                <a:latin typeface="Arial"/>
                <a:cs typeface="Arial"/>
              </a:rPr>
              <a:t>3</a:t>
            </a:r>
            <a:r>
              <a:rPr sz="3200" spc="-14" dirty="0">
                <a:latin typeface="Arial"/>
                <a:cs typeface="Arial"/>
              </a:rPr>
              <a:t>)/</a:t>
            </a:r>
            <a:r>
              <a:rPr sz="3200" spc="0" dirty="0"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-</a:t>
            </a:r>
            <a:r>
              <a:rPr sz="3200" spc="-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3</a:t>
            </a:r>
            <a:r>
              <a:rPr sz="3200" spc="-9" dirty="0">
                <a:latin typeface="Arial"/>
                <a:cs typeface="Arial"/>
              </a:rPr>
              <a:t>)</a:t>
            </a:r>
            <a:r>
              <a:rPr sz="3200" spc="-14" dirty="0">
                <a:latin typeface="Arial"/>
                <a:cs typeface="Arial"/>
              </a:rPr>
              <a:t>/</a:t>
            </a:r>
            <a:r>
              <a:rPr sz="3200" spc="0" dirty="0"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95452" y="11107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0" name="object 50"/>
          <p:cNvSpPr txBox="1"/>
          <p:nvPr/>
        </p:nvSpPr>
        <p:spPr>
          <a:xfrm>
            <a:off x="1105992" y="1110741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9" name="object 49"/>
          <p:cNvSpPr txBox="1"/>
          <p:nvPr/>
        </p:nvSpPr>
        <p:spPr>
          <a:xfrm>
            <a:off x="1616583" y="11107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8" name="object 48"/>
          <p:cNvSpPr txBox="1"/>
          <p:nvPr/>
        </p:nvSpPr>
        <p:spPr>
          <a:xfrm>
            <a:off x="2127123" y="11107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7" name="object 47"/>
          <p:cNvSpPr txBox="1"/>
          <p:nvPr/>
        </p:nvSpPr>
        <p:spPr>
          <a:xfrm>
            <a:off x="2637663" y="11107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6" name="object 46"/>
          <p:cNvSpPr txBox="1"/>
          <p:nvPr/>
        </p:nvSpPr>
        <p:spPr>
          <a:xfrm>
            <a:off x="3148203" y="1110741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5" name="object 45"/>
          <p:cNvSpPr txBox="1"/>
          <p:nvPr/>
        </p:nvSpPr>
        <p:spPr>
          <a:xfrm>
            <a:off x="3658742" y="1110741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4" name="object 44"/>
          <p:cNvSpPr txBox="1"/>
          <p:nvPr/>
        </p:nvSpPr>
        <p:spPr>
          <a:xfrm>
            <a:off x="595452" y="16333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3" name="object 43"/>
          <p:cNvSpPr txBox="1"/>
          <p:nvPr/>
        </p:nvSpPr>
        <p:spPr>
          <a:xfrm>
            <a:off x="1105992" y="1633347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" name="object 42"/>
          <p:cNvSpPr txBox="1"/>
          <p:nvPr/>
        </p:nvSpPr>
        <p:spPr>
          <a:xfrm>
            <a:off x="1616583" y="16333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" name="object 41"/>
          <p:cNvSpPr txBox="1"/>
          <p:nvPr/>
        </p:nvSpPr>
        <p:spPr>
          <a:xfrm>
            <a:off x="2127123" y="16333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0710">
              <a:lnSpc>
                <a:spcPct val="95825"/>
              </a:lnSpc>
              <a:spcBef>
                <a:spcPts val="70"/>
              </a:spcBef>
            </a:pPr>
            <a:r>
              <a:rPr sz="3200" spc="0" dirty="0">
                <a:latin typeface="Arial"/>
                <a:cs typeface="Arial"/>
              </a:rPr>
              <a:t>F</a:t>
            </a:r>
            <a:endParaRPr sz="3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37663" y="16333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9" name="object 39"/>
          <p:cNvSpPr txBox="1"/>
          <p:nvPr/>
        </p:nvSpPr>
        <p:spPr>
          <a:xfrm>
            <a:off x="3148203" y="163334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8" name="object 38"/>
          <p:cNvSpPr txBox="1"/>
          <p:nvPr/>
        </p:nvSpPr>
        <p:spPr>
          <a:xfrm>
            <a:off x="3658742" y="163334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7" name="object 37"/>
          <p:cNvSpPr txBox="1"/>
          <p:nvPr/>
        </p:nvSpPr>
        <p:spPr>
          <a:xfrm>
            <a:off x="595452" y="21559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1105992" y="2155952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1616583" y="21559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4" name="object 34"/>
          <p:cNvSpPr txBox="1"/>
          <p:nvPr/>
        </p:nvSpPr>
        <p:spPr>
          <a:xfrm>
            <a:off x="2127123" y="21559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3" name="object 33"/>
          <p:cNvSpPr txBox="1"/>
          <p:nvPr/>
        </p:nvSpPr>
        <p:spPr>
          <a:xfrm>
            <a:off x="2637663" y="21559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2" name="object 32"/>
          <p:cNvSpPr txBox="1"/>
          <p:nvPr/>
        </p:nvSpPr>
        <p:spPr>
          <a:xfrm>
            <a:off x="3148203" y="215595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3658742" y="215595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595452" y="26785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1105992" y="2678557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567">
              <a:lnSpc>
                <a:spcPts val="2855"/>
              </a:lnSpc>
              <a:spcBef>
                <a:spcPts val="142"/>
              </a:spcBef>
            </a:pPr>
            <a:r>
              <a:rPr sz="4800" spc="0" baseline="1811" dirty="0">
                <a:latin typeface="Arial"/>
                <a:cs typeface="Arial"/>
              </a:rPr>
              <a:t>F</a:t>
            </a:r>
            <a:endParaRPr sz="3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16583" y="26785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2127123" y="26785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2637663" y="26785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3148203" y="2678557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3658742" y="2678557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595452" y="32011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1105992" y="3201162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1616583" y="32011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2127123" y="32011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2637663" y="32011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3148203" y="3201162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3658742" y="3201162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595452" y="37237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1105992" y="3723767"/>
            <a:ext cx="51059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1616583" y="37237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2127123" y="37237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2637663" y="37237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3148203" y="3723767"/>
            <a:ext cx="510539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3658742" y="3723767"/>
            <a:ext cx="510540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595452" y="42463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1105992" y="4246372"/>
            <a:ext cx="51059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1616583" y="42463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2127123" y="42463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637663" y="42463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3148203" y="4246372"/>
            <a:ext cx="510539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658742" y="4246372"/>
            <a:ext cx="510540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618744" y="698500"/>
            <a:ext cx="359473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bject 98"/>
          <p:cNvSpPr/>
          <p:nvPr/>
        </p:nvSpPr>
        <p:spPr>
          <a:xfrm>
            <a:off x="492086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88961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285875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682750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079625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476500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873375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270250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667125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92086" y="177444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88961" y="177444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285875" y="177444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667125" y="177444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92086" y="229704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88961" y="229704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285875" y="229704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667125" y="229704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92086" y="281965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667125" y="281965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92086" y="334225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667125" y="334225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92086" y="3864864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5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667125" y="3864864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5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92086" y="4387469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667125" y="4387469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92086" y="491007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667125" y="491007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92086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88961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285875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682750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079625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476500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873375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270250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667125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88961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285875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682750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079625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476500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873375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270250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667125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85736" y="1774444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85736" y="2297049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85736" y="2819654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85736" y="3342259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85736" y="3864864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85736" y="4387469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85736" y="4910074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85736" y="5432679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92086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064000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85736" y="1251839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85736" y="5955233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453644" y="424815"/>
            <a:ext cx="488314" cy="532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4" baseline="3413" dirty="0">
                <a:latin typeface="Calibri Light"/>
                <a:cs typeface="Calibri Light"/>
              </a:rPr>
              <a:t>In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948944" y="424815"/>
            <a:ext cx="1850694" cy="532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19" baseline="3413" dirty="0">
                <a:latin typeface="Calibri Light"/>
                <a:cs typeface="Calibri Light"/>
              </a:rPr>
              <a:t>p</a:t>
            </a:r>
            <a:r>
              <a:rPr sz="6000" spc="-25" baseline="3413" dirty="0">
                <a:latin typeface="Calibri Light"/>
                <a:cs typeface="Calibri Light"/>
              </a:rPr>
              <a:t>ra</a:t>
            </a:r>
            <a:r>
              <a:rPr sz="6000" spc="-19" baseline="3413" dirty="0">
                <a:latin typeface="Calibri Light"/>
                <a:cs typeface="Calibri Light"/>
              </a:rPr>
              <a:t>c</a:t>
            </a:r>
            <a:r>
              <a:rPr sz="6000" spc="-29" baseline="3413" dirty="0">
                <a:latin typeface="Calibri Light"/>
                <a:cs typeface="Calibri Light"/>
              </a:rPr>
              <a:t>t</a:t>
            </a:r>
            <a:r>
              <a:rPr sz="6000" spc="-19" baseline="3413" dirty="0">
                <a:latin typeface="Calibri Light"/>
                <a:cs typeface="Calibri Light"/>
              </a:rPr>
              <a:t>ice</a:t>
            </a:r>
            <a:r>
              <a:rPr sz="6000" spc="0" baseline="3413" dirty="0">
                <a:latin typeface="Calibri Light"/>
                <a:cs typeface="Calibri Light"/>
              </a:rPr>
              <a:t>: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810002" y="424815"/>
            <a:ext cx="6614215" cy="532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14" baseline="3413" dirty="0">
                <a:latin typeface="Calibri Light"/>
                <a:cs typeface="Calibri Light"/>
              </a:rPr>
              <a:t>C</a:t>
            </a:r>
            <a:r>
              <a:rPr sz="6000" spc="0" baseline="3413" dirty="0">
                <a:latin typeface="Calibri Light"/>
                <a:cs typeface="Calibri Light"/>
              </a:rPr>
              <a:t>o</a:t>
            </a:r>
            <a:r>
              <a:rPr sz="6000" spc="-25" baseline="3413" dirty="0">
                <a:latin typeface="Calibri Light"/>
                <a:cs typeface="Calibri Light"/>
              </a:rPr>
              <a:t>m</a:t>
            </a:r>
            <a:r>
              <a:rPr sz="6000" spc="-14" baseline="3413" dirty="0">
                <a:latin typeface="Calibri Light"/>
                <a:cs typeface="Calibri Light"/>
              </a:rPr>
              <a:t>m</a:t>
            </a:r>
            <a:r>
              <a:rPr sz="6000" spc="0" baseline="3413" dirty="0">
                <a:latin typeface="Calibri Light"/>
                <a:cs typeface="Calibri Light"/>
              </a:rPr>
              <a:t>on</a:t>
            </a:r>
            <a:r>
              <a:rPr sz="6000" spc="-172" baseline="3413" dirty="0">
                <a:latin typeface="Calibri Light"/>
                <a:cs typeface="Calibri Light"/>
              </a:rPr>
              <a:t> </a:t>
            </a:r>
            <a:r>
              <a:rPr sz="6000" spc="-29" baseline="3413" dirty="0">
                <a:latin typeface="Calibri Light"/>
                <a:cs typeface="Calibri Light"/>
              </a:rPr>
              <a:t>t</a:t>
            </a:r>
            <a:r>
              <a:rPr sz="6000" spc="0" baseline="3413" dirty="0">
                <a:latin typeface="Calibri Light"/>
                <a:cs typeface="Calibri Light"/>
              </a:rPr>
              <a:t>o</a:t>
            </a:r>
            <a:r>
              <a:rPr sz="6000" spc="-29" baseline="3413" dirty="0">
                <a:latin typeface="Calibri Light"/>
                <a:cs typeface="Calibri Light"/>
              </a:rPr>
              <a:t> </a:t>
            </a:r>
            <a:r>
              <a:rPr sz="6000" spc="-50" baseline="3413" dirty="0">
                <a:latin typeface="Calibri Light"/>
                <a:cs typeface="Calibri Light"/>
              </a:rPr>
              <a:t>z</a:t>
            </a:r>
            <a:r>
              <a:rPr sz="6000" spc="-44" baseline="3413" dirty="0">
                <a:latin typeface="Calibri Light"/>
                <a:cs typeface="Calibri Light"/>
              </a:rPr>
              <a:t>er</a:t>
            </a:r>
            <a:r>
              <a:rPr sz="6000" spc="0" baseline="3413" dirty="0">
                <a:latin typeface="Calibri Light"/>
                <a:cs typeface="Calibri Light"/>
              </a:rPr>
              <a:t>o</a:t>
            </a:r>
            <a:r>
              <a:rPr sz="6000" spc="-120" baseline="3413" dirty="0">
                <a:latin typeface="Calibri Light"/>
                <a:cs typeface="Calibri Light"/>
              </a:rPr>
              <a:t> </a:t>
            </a:r>
            <a:r>
              <a:rPr sz="6000" spc="-9" baseline="3413" dirty="0">
                <a:latin typeface="Calibri Light"/>
                <a:cs typeface="Calibri Light"/>
              </a:rPr>
              <a:t>p</a:t>
            </a:r>
            <a:r>
              <a:rPr sz="6000" spc="0" baseline="3413" dirty="0">
                <a:latin typeface="Calibri Light"/>
                <a:cs typeface="Calibri Light"/>
              </a:rPr>
              <a:t>ad</a:t>
            </a:r>
            <a:r>
              <a:rPr sz="6000" spc="-49" baseline="3413" dirty="0">
                <a:latin typeface="Calibri Light"/>
                <a:cs typeface="Calibri Light"/>
              </a:rPr>
              <a:t> </a:t>
            </a:r>
            <a:r>
              <a:rPr sz="6000" spc="-19" baseline="3413" dirty="0">
                <a:latin typeface="Calibri Light"/>
                <a:cs typeface="Calibri Light"/>
              </a:rPr>
              <a:t>t</a:t>
            </a:r>
            <a:r>
              <a:rPr sz="6000" spc="-9" baseline="3413" dirty="0">
                <a:latin typeface="Calibri Light"/>
                <a:cs typeface="Calibri Light"/>
              </a:rPr>
              <a:t>h</a:t>
            </a:r>
            <a:r>
              <a:rPr sz="6000" spc="0" baseline="3413" dirty="0">
                <a:latin typeface="Calibri Light"/>
                <a:cs typeface="Calibri Light"/>
              </a:rPr>
              <a:t>e</a:t>
            </a:r>
            <a:r>
              <a:rPr sz="6000" spc="-174" baseline="3413" dirty="0">
                <a:latin typeface="Calibri Light"/>
                <a:cs typeface="Calibri Light"/>
              </a:rPr>
              <a:t> </a:t>
            </a:r>
            <a:r>
              <a:rPr sz="6000" spc="-19" baseline="3413" dirty="0">
                <a:latin typeface="Calibri Light"/>
                <a:cs typeface="Calibri Light"/>
              </a:rPr>
              <a:t>bo</a:t>
            </a:r>
            <a:r>
              <a:rPr sz="6000" spc="-25" baseline="3413" dirty="0">
                <a:latin typeface="Calibri Light"/>
                <a:cs typeface="Calibri Light"/>
              </a:rPr>
              <a:t>r</a:t>
            </a:r>
            <a:r>
              <a:rPr sz="6000" spc="-19" baseline="3413" dirty="0">
                <a:latin typeface="Calibri Light"/>
                <a:cs typeface="Calibri Light"/>
              </a:rPr>
              <a:t>de</a:t>
            </a:r>
            <a:r>
              <a:rPr sz="6000" spc="0" baseline="3413" dirty="0">
                <a:latin typeface="Calibri Light"/>
                <a:cs typeface="Calibri Light"/>
              </a:rPr>
              <a:t>r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500753" y="1489482"/>
            <a:ext cx="2570479" cy="775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1434">
              <a:lnSpc>
                <a:spcPts val="2860"/>
              </a:lnSpc>
              <a:spcBef>
                <a:spcPts val="143"/>
              </a:spcBef>
            </a:pPr>
            <a:r>
              <a:rPr sz="2700" spc="-25" dirty="0">
                <a:latin typeface="Arial"/>
                <a:cs typeface="Arial"/>
              </a:rPr>
              <a:t>e</a:t>
            </a:r>
            <a:r>
              <a:rPr sz="2700" spc="-19" dirty="0">
                <a:latin typeface="Arial"/>
                <a:cs typeface="Arial"/>
              </a:rPr>
              <a:t>.</a:t>
            </a:r>
            <a:r>
              <a:rPr sz="2700" spc="-25" dirty="0">
                <a:latin typeface="Arial"/>
                <a:cs typeface="Arial"/>
              </a:rPr>
              <a:t>g</a:t>
            </a:r>
            <a:r>
              <a:rPr sz="2700" spc="0" dirty="0">
                <a:latin typeface="Arial"/>
                <a:cs typeface="Arial"/>
              </a:rPr>
              <a:t>.</a:t>
            </a:r>
            <a:r>
              <a:rPr sz="2700" spc="-84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inpu</a:t>
            </a:r>
            <a:r>
              <a:rPr sz="2700" spc="0" dirty="0">
                <a:latin typeface="Arial"/>
                <a:cs typeface="Arial"/>
              </a:rPr>
              <a:t>t</a:t>
            </a:r>
            <a:r>
              <a:rPr sz="2700" spc="-79" dirty="0">
                <a:latin typeface="Arial"/>
                <a:cs typeface="Arial"/>
              </a:rPr>
              <a:t> </a:t>
            </a:r>
            <a:r>
              <a:rPr sz="2700" spc="-14" dirty="0">
                <a:latin typeface="Arial"/>
                <a:cs typeface="Arial"/>
              </a:rPr>
              <a:t>7</a:t>
            </a:r>
            <a:r>
              <a:rPr sz="2700" spc="0" dirty="0">
                <a:latin typeface="Arial"/>
                <a:cs typeface="Arial"/>
              </a:rPr>
              <a:t>x7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2700" b="1" spc="-25" dirty="0">
                <a:latin typeface="Arial"/>
                <a:cs typeface="Arial"/>
              </a:rPr>
              <a:t>3x</a:t>
            </a:r>
            <a:r>
              <a:rPr sz="2700" b="1" spc="0" dirty="0">
                <a:latin typeface="Arial"/>
                <a:cs typeface="Arial"/>
              </a:rPr>
              <a:t>3</a:t>
            </a:r>
            <a:r>
              <a:rPr sz="2700" b="1" spc="-64" dirty="0">
                <a:latin typeface="Arial"/>
                <a:cs typeface="Arial"/>
              </a:rPr>
              <a:t> </a:t>
            </a:r>
            <a:r>
              <a:rPr sz="2700" spc="-54" dirty="0">
                <a:latin typeface="Arial"/>
                <a:cs typeface="Arial"/>
              </a:rPr>
              <a:t>f</a:t>
            </a:r>
            <a:r>
              <a:rPr sz="2700" spc="-59" dirty="0">
                <a:latin typeface="Arial"/>
                <a:cs typeface="Arial"/>
              </a:rPr>
              <a:t>il</a:t>
            </a:r>
            <a:r>
              <a:rPr sz="2700" spc="-54" dirty="0">
                <a:latin typeface="Arial"/>
                <a:cs typeface="Arial"/>
              </a:rPr>
              <a:t>t</a:t>
            </a:r>
            <a:r>
              <a:rPr sz="2700" spc="-59" dirty="0">
                <a:latin typeface="Arial"/>
                <a:cs typeface="Arial"/>
              </a:rPr>
              <a:t>e</a:t>
            </a:r>
            <a:r>
              <a:rPr sz="2700" spc="-200" dirty="0">
                <a:latin typeface="Arial"/>
                <a:cs typeface="Arial"/>
              </a:rPr>
              <a:t>r</a:t>
            </a:r>
            <a:r>
              <a:rPr sz="2700" spc="0" dirty="0">
                <a:latin typeface="Arial"/>
                <a:cs typeface="Arial"/>
              </a:rPr>
              <a:t>,</a:t>
            </a:r>
            <a:r>
              <a:rPr sz="2700" spc="-164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applie</a:t>
            </a:r>
            <a:r>
              <a:rPr sz="2700" spc="0" dirty="0">
                <a:latin typeface="Arial"/>
                <a:cs typeface="Arial"/>
              </a:rPr>
              <a:t>d</a:t>
            </a:r>
            <a:endParaRPr sz="27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084314" y="1897018"/>
            <a:ext cx="196369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spc="-29" dirty="0">
                <a:latin typeface="Arial"/>
                <a:cs typeface="Arial"/>
              </a:rPr>
              <a:t>w</a:t>
            </a:r>
            <a:r>
              <a:rPr sz="2700" spc="-25" dirty="0">
                <a:latin typeface="Arial"/>
                <a:cs typeface="Arial"/>
              </a:rPr>
              <a:t>i</a:t>
            </a:r>
            <a:r>
              <a:rPr sz="2700" spc="-19" dirty="0">
                <a:latin typeface="Arial"/>
                <a:cs typeface="Arial"/>
              </a:rPr>
              <a:t>t</a:t>
            </a:r>
            <a:r>
              <a:rPr sz="2700" spc="0" dirty="0">
                <a:latin typeface="Arial"/>
                <a:cs typeface="Arial"/>
              </a:rPr>
              <a:t>h</a:t>
            </a:r>
            <a:r>
              <a:rPr sz="2700" spc="-50" dirty="0">
                <a:latin typeface="Arial"/>
                <a:cs typeface="Arial"/>
              </a:rPr>
              <a:t> </a:t>
            </a:r>
            <a:r>
              <a:rPr sz="2700" b="1" spc="-25" dirty="0">
                <a:latin typeface="Arial"/>
                <a:cs typeface="Arial"/>
              </a:rPr>
              <a:t>st</a:t>
            </a:r>
            <a:r>
              <a:rPr sz="2700" b="1" spc="-19" dirty="0">
                <a:latin typeface="Arial"/>
                <a:cs typeface="Arial"/>
              </a:rPr>
              <a:t>ri</a:t>
            </a:r>
            <a:r>
              <a:rPr sz="2700" b="1" spc="-29" dirty="0">
                <a:latin typeface="Arial"/>
                <a:cs typeface="Arial"/>
              </a:rPr>
              <a:t>d</a:t>
            </a:r>
            <a:r>
              <a:rPr sz="2700" b="1" spc="0" dirty="0">
                <a:latin typeface="Arial"/>
                <a:cs typeface="Arial"/>
              </a:rPr>
              <a:t>e</a:t>
            </a:r>
            <a:r>
              <a:rPr sz="2700" b="1" spc="-50" dirty="0">
                <a:latin typeface="Arial"/>
                <a:cs typeface="Arial"/>
              </a:rPr>
              <a:t> </a:t>
            </a:r>
            <a:r>
              <a:rPr sz="2700" b="1" spc="0" dirty="0">
                <a:latin typeface="Arial"/>
                <a:cs typeface="Arial"/>
              </a:rPr>
              <a:t>1</a:t>
            </a:r>
            <a:endParaRPr sz="27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500753" y="2303926"/>
            <a:ext cx="679653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b="1" spc="-29" dirty="0">
                <a:latin typeface="Arial"/>
                <a:cs typeface="Arial"/>
              </a:rPr>
              <a:t>p</a:t>
            </a:r>
            <a:r>
              <a:rPr sz="2700" b="1" spc="-25" dirty="0">
                <a:latin typeface="Arial"/>
                <a:cs typeface="Arial"/>
              </a:rPr>
              <a:t>a</a:t>
            </a:r>
            <a:r>
              <a:rPr sz="2700" b="1" spc="0" dirty="0">
                <a:latin typeface="Arial"/>
                <a:cs typeface="Arial"/>
              </a:rPr>
              <a:t>d</a:t>
            </a:r>
            <a:endParaRPr sz="27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189601" y="2303926"/>
            <a:ext cx="754062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b="1" spc="-25" dirty="0">
                <a:latin typeface="Arial"/>
                <a:cs typeface="Arial"/>
              </a:rPr>
              <a:t>w</a:t>
            </a:r>
            <a:r>
              <a:rPr sz="2700" b="1" spc="-19" dirty="0">
                <a:latin typeface="Arial"/>
                <a:cs typeface="Arial"/>
              </a:rPr>
              <a:t>i</a:t>
            </a:r>
            <a:r>
              <a:rPr sz="2700" b="1" spc="-25" dirty="0">
                <a:latin typeface="Arial"/>
                <a:cs typeface="Arial"/>
              </a:rPr>
              <a:t>t</a:t>
            </a:r>
            <a:r>
              <a:rPr sz="2700" b="1" spc="0" dirty="0">
                <a:latin typeface="Arial"/>
                <a:cs typeface="Arial"/>
              </a:rPr>
              <a:t>h</a:t>
            </a:r>
            <a:endParaRPr sz="27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953125" y="2303926"/>
            <a:ext cx="26748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b="1" spc="0" dirty="0">
                <a:latin typeface="Arial"/>
                <a:cs typeface="Arial"/>
              </a:rPr>
              <a:t>1</a:t>
            </a:r>
            <a:endParaRPr sz="27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235065" y="2303926"/>
            <a:ext cx="8459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b="1" spc="-29" dirty="0">
                <a:latin typeface="Arial"/>
                <a:cs typeface="Arial"/>
              </a:rPr>
              <a:t>p</a:t>
            </a:r>
            <a:r>
              <a:rPr sz="2700" b="1" spc="-19" dirty="0">
                <a:latin typeface="Arial"/>
                <a:cs typeface="Arial"/>
              </a:rPr>
              <a:t>i</a:t>
            </a:r>
            <a:r>
              <a:rPr sz="2700" b="1" spc="-25" dirty="0">
                <a:latin typeface="Arial"/>
                <a:cs typeface="Arial"/>
              </a:rPr>
              <a:t>xe</a:t>
            </a:r>
            <a:r>
              <a:rPr sz="2700" b="1" spc="0" dirty="0">
                <a:latin typeface="Arial"/>
                <a:cs typeface="Arial"/>
              </a:rPr>
              <a:t>l</a:t>
            </a:r>
            <a:endParaRPr sz="27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088885" y="2303926"/>
            <a:ext cx="153835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spc="-25" dirty="0">
                <a:latin typeface="Arial"/>
                <a:cs typeface="Arial"/>
              </a:rPr>
              <a:t>borde</a:t>
            </a:r>
            <a:r>
              <a:rPr sz="2700" spc="0" dirty="0">
                <a:latin typeface="Arial"/>
                <a:cs typeface="Arial"/>
              </a:rPr>
              <a:t>r</a:t>
            </a:r>
            <a:r>
              <a:rPr sz="2700" spc="-39" dirty="0">
                <a:latin typeface="Arial"/>
                <a:cs typeface="Arial"/>
              </a:rPr>
              <a:t> </a:t>
            </a:r>
            <a:r>
              <a:rPr sz="2700" spc="-14" dirty="0">
                <a:latin typeface="Arial"/>
                <a:cs typeface="Arial"/>
              </a:rPr>
              <a:t>=&gt;</a:t>
            </a:r>
            <a:endParaRPr sz="27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8638794" y="2303926"/>
            <a:ext cx="79109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spc="-29" dirty="0">
                <a:latin typeface="Arial"/>
                <a:cs typeface="Arial"/>
              </a:rPr>
              <a:t>w</a:t>
            </a:r>
            <a:r>
              <a:rPr sz="2700" spc="-25" dirty="0">
                <a:latin typeface="Arial"/>
                <a:cs typeface="Arial"/>
              </a:rPr>
              <a:t>ha</a:t>
            </a:r>
            <a:r>
              <a:rPr sz="2700" spc="0" dirty="0">
                <a:latin typeface="Arial"/>
                <a:cs typeface="Arial"/>
              </a:rPr>
              <a:t>t</a:t>
            </a:r>
            <a:endParaRPr sz="27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9439148" y="2303926"/>
            <a:ext cx="321513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spc="-9" dirty="0">
                <a:latin typeface="Arial"/>
                <a:cs typeface="Arial"/>
              </a:rPr>
              <a:t>is</a:t>
            </a:r>
            <a:endParaRPr sz="27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9774428" y="2303926"/>
            <a:ext cx="54797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spc="-19" dirty="0">
                <a:latin typeface="Arial"/>
                <a:cs typeface="Arial"/>
              </a:rPr>
              <a:t>t</a:t>
            </a:r>
            <a:r>
              <a:rPr sz="2700" spc="-25" dirty="0">
                <a:latin typeface="Arial"/>
                <a:cs typeface="Arial"/>
              </a:rPr>
              <a:t>h</a:t>
            </a:r>
            <a:r>
              <a:rPr sz="2700" spc="0" dirty="0">
                <a:latin typeface="Arial"/>
                <a:cs typeface="Arial"/>
              </a:rPr>
              <a:t>e</a:t>
            </a:r>
            <a:endParaRPr sz="27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0324592" y="2303926"/>
            <a:ext cx="120360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spc="-25" dirty="0">
                <a:latin typeface="Arial"/>
                <a:cs typeface="Arial"/>
              </a:rPr>
              <a:t>ou</a:t>
            </a:r>
            <a:r>
              <a:rPr sz="2700" spc="-19" dirty="0">
                <a:latin typeface="Arial"/>
                <a:cs typeface="Arial"/>
              </a:rPr>
              <a:t>t</a:t>
            </a:r>
            <a:r>
              <a:rPr sz="2700" spc="-25" dirty="0">
                <a:latin typeface="Arial"/>
                <a:cs typeface="Arial"/>
              </a:rPr>
              <a:t>pu</a:t>
            </a:r>
            <a:r>
              <a:rPr sz="2700" spc="-19" dirty="0">
                <a:latin typeface="Arial"/>
                <a:cs typeface="Arial"/>
              </a:rPr>
              <a:t>t</a:t>
            </a:r>
            <a:r>
              <a:rPr sz="2700" spc="0" dirty="0">
                <a:latin typeface="Arial"/>
                <a:cs typeface="Arial"/>
              </a:rPr>
              <a:t>?</a:t>
            </a:r>
            <a:endParaRPr sz="27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797421" y="4638008"/>
            <a:ext cx="3234781" cy="9154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1081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solidFill>
                  <a:srgbClr val="434343"/>
                </a:solidFill>
                <a:latin typeface="Arial"/>
                <a:cs typeface="Arial"/>
              </a:rPr>
              <a:t>(rec</a:t>
            </a:r>
            <a:r>
              <a:rPr sz="3200" spc="-14" dirty="0">
                <a:solidFill>
                  <a:srgbClr val="434343"/>
                </a:solidFill>
                <a:latin typeface="Arial"/>
                <a:cs typeface="Arial"/>
              </a:rPr>
              <a:t>a</a:t>
            </a:r>
            <a:r>
              <a:rPr sz="3200" spc="0" dirty="0">
                <a:solidFill>
                  <a:srgbClr val="434343"/>
                </a:solidFill>
                <a:latin typeface="Arial"/>
                <a:cs typeface="Arial"/>
              </a:rPr>
              <a:t>ll:)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(N</a:t>
            </a:r>
            <a:r>
              <a:rPr sz="3200" spc="-2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sz="3200" spc="-1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-14" dirty="0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3200" spc="-4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3200" spc="-2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stride</a:t>
            </a:r>
            <a:r>
              <a:rPr sz="3200" spc="-7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3200" spc="-17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92086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7"/>
              </a:spcBef>
            </a:pPr>
            <a:endParaRPr sz="750"/>
          </a:p>
          <a:p>
            <a:pPr marL="120561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88961" y="1251839"/>
            <a:ext cx="396913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7"/>
              </a:spcBef>
            </a:pPr>
            <a:endParaRPr sz="750"/>
          </a:p>
          <a:p>
            <a:pPr marL="85483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285875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7"/>
              </a:spcBef>
            </a:pPr>
            <a:endParaRPr sz="750"/>
          </a:p>
          <a:p>
            <a:pPr marL="85471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682750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7"/>
              </a:spcBef>
            </a:pPr>
            <a:endParaRPr sz="750"/>
          </a:p>
          <a:p>
            <a:pPr marL="85343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079625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7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476500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7"/>
              </a:spcBef>
            </a:pPr>
            <a:endParaRPr sz="750"/>
          </a:p>
          <a:p>
            <a:pPr marL="85598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873375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5" name="object 75"/>
          <p:cNvSpPr txBox="1"/>
          <p:nvPr/>
        </p:nvSpPr>
        <p:spPr>
          <a:xfrm>
            <a:off x="3270250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4" name="object 74"/>
          <p:cNvSpPr txBox="1"/>
          <p:nvPr/>
        </p:nvSpPr>
        <p:spPr>
          <a:xfrm>
            <a:off x="3667125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3" name="object 73"/>
          <p:cNvSpPr txBox="1"/>
          <p:nvPr/>
        </p:nvSpPr>
        <p:spPr>
          <a:xfrm>
            <a:off x="492086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3"/>
              </a:spcBef>
            </a:pPr>
            <a:endParaRPr sz="750"/>
          </a:p>
          <a:p>
            <a:pPr marL="120561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88961" y="1774444"/>
            <a:ext cx="396913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1" name="object 71"/>
          <p:cNvSpPr txBox="1"/>
          <p:nvPr/>
        </p:nvSpPr>
        <p:spPr>
          <a:xfrm>
            <a:off x="1285875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0" name="object 70"/>
          <p:cNvSpPr txBox="1"/>
          <p:nvPr/>
        </p:nvSpPr>
        <p:spPr>
          <a:xfrm>
            <a:off x="1682750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9" name="object 69"/>
          <p:cNvSpPr txBox="1"/>
          <p:nvPr/>
        </p:nvSpPr>
        <p:spPr>
          <a:xfrm>
            <a:off x="2079625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8" name="object 68"/>
          <p:cNvSpPr txBox="1"/>
          <p:nvPr/>
        </p:nvSpPr>
        <p:spPr>
          <a:xfrm>
            <a:off x="2476500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7" name="object 67"/>
          <p:cNvSpPr txBox="1"/>
          <p:nvPr/>
        </p:nvSpPr>
        <p:spPr>
          <a:xfrm>
            <a:off x="2873375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6" name="object 66"/>
          <p:cNvSpPr txBox="1"/>
          <p:nvPr/>
        </p:nvSpPr>
        <p:spPr>
          <a:xfrm>
            <a:off x="3270250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5" name="object 65"/>
          <p:cNvSpPr txBox="1"/>
          <p:nvPr/>
        </p:nvSpPr>
        <p:spPr>
          <a:xfrm>
            <a:off x="3667125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4" name="object 64"/>
          <p:cNvSpPr txBox="1"/>
          <p:nvPr/>
        </p:nvSpPr>
        <p:spPr>
          <a:xfrm>
            <a:off x="492086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4"/>
              </a:spcBef>
            </a:pPr>
            <a:endParaRPr sz="750"/>
          </a:p>
          <a:p>
            <a:pPr marL="120561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88961" y="2297049"/>
            <a:ext cx="396913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2" name="object 62"/>
          <p:cNvSpPr txBox="1"/>
          <p:nvPr/>
        </p:nvSpPr>
        <p:spPr>
          <a:xfrm>
            <a:off x="1285875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1" name="object 61"/>
          <p:cNvSpPr txBox="1"/>
          <p:nvPr/>
        </p:nvSpPr>
        <p:spPr>
          <a:xfrm>
            <a:off x="1682750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0" name="object 60"/>
          <p:cNvSpPr txBox="1"/>
          <p:nvPr/>
        </p:nvSpPr>
        <p:spPr>
          <a:xfrm>
            <a:off x="2079625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9" name="object 59"/>
          <p:cNvSpPr txBox="1"/>
          <p:nvPr/>
        </p:nvSpPr>
        <p:spPr>
          <a:xfrm>
            <a:off x="2476500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8" name="object 58"/>
          <p:cNvSpPr txBox="1"/>
          <p:nvPr/>
        </p:nvSpPr>
        <p:spPr>
          <a:xfrm>
            <a:off x="2873375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7" name="object 57"/>
          <p:cNvSpPr txBox="1"/>
          <p:nvPr/>
        </p:nvSpPr>
        <p:spPr>
          <a:xfrm>
            <a:off x="3270250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6" name="object 56"/>
          <p:cNvSpPr txBox="1"/>
          <p:nvPr/>
        </p:nvSpPr>
        <p:spPr>
          <a:xfrm>
            <a:off x="3667125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5" name="object 55"/>
          <p:cNvSpPr txBox="1"/>
          <p:nvPr/>
        </p:nvSpPr>
        <p:spPr>
          <a:xfrm>
            <a:off x="492086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00"/>
              </a:lnSpc>
              <a:spcBef>
                <a:spcPts val="5"/>
              </a:spcBef>
            </a:pPr>
            <a:endParaRPr sz="800"/>
          </a:p>
          <a:p>
            <a:pPr marL="120561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88961" y="2819654"/>
            <a:ext cx="396913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3" name="object 53"/>
          <p:cNvSpPr txBox="1"/>
          <p:nvPr/>
        </p:nvSpPr>
        <p:spPr>
          <a:xfrm>
            <a:off x="1285875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2" name="object 52"/>
          <p:cNvSpPr txBox="1"/>
          <p:nvPr/>
        </p:nvSpPr>
        <p:spPr>
          <a:xfrm>
            <a:off x="1682750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1" name="object 51"/>
          <p:cNvSpPr txBox="1"/>
          <p:nvPr/>
        </p:nvSpPr>
        <p:spPr>
          <a:xfrm>
            <a:off x="2079625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0" name="object 50"/>
          <p:cNvSpPr txBox="1"/>
          <p:nvPr/>
        </p:nvSpPr>
        <p:spPr>
          <a:xfrm>
            <a:off x="2476500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9" name="object 49"/>
          <p:cNvSpPr txBox="1"/>
          <p:nvPr/>
        </p:nvSpPr>
        <p:spPr>
          <a:xfrm>
            <a:off x="2873375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8" name="object 48"/>
          <p:cNvSpPr txBox="1"/>
          <p:nvPr/>
        </p:nvSpPr>
        <p:spPr>
          <a:xfrm>
            <a:off x="3270250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7" name="object 47"/>
          <p:cNvSpPr txBox="1"/>
          <p:nvPr/>
        </p:nvSpPr>
        <p:spPr>
          <a:xfrm>
            <a:off x="3667125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6" name="object 46"/>
          <p:cNvSpPr txBox="1"/>
          <p:nvPr/>
        </p:nvSpPr>
        <p:spPr>
          <a:xfrm>
            <a:off x="492086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1"/>
              </a:spcBef>
            </a:pPr>
            <a:endParaRPr sz="750"/>
          </a:p>
          <a:p>
            <a:pPr marL="120561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88961" y="3342259"/>
            <a:ext cx="396913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4" name="object 44"/>
          <p:cNvSpPr txBox="1"/>
          <p:nvPr/>
        </p:nvSpPr>
        <p:spPr>
          <a:xfrm>
            <a:off x="1285875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3" name="object 43"/>
          <p:cNvSpPr txBox="1"/>
          <p:nvPr/>
        </p:nvSpPr>
        <p:spPr>
          <a:xfrm>
            <a:off x="1682750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" name="object 42"/>
          <p:cNvSpPr txBox="1"/>
          <p:nvPr/>
        </p:nvSpPr>
        <p:spPr>
          <a:xfrm>
            <a:off x="2079625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" name="object 41"/>
          <p:cNvSpPr txBox="1"/>
          <p:nvPr/>
        </p:nvSpPr>
        <p:spPr>
          <a:xfrm>
            <a:off x="2476500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0" name="object 40"/>
          <p:cNvSpPr txBox="1"/>
          <p:nvPr/>
        </p:nvSpPr>
        <p:spPr>
          <a:xfrm>
            <a:off x="2873375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9" name="object 39"/>
          <p:cNvSpPr txBox="1"/>
          <p:nvPr/>
        </p:nvSpPr>
        <p:spPr>
          <a:xfrm>
            <a:off x="3270250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8" name="object 38"/>
          <p:cNvSpPr txBox="1"/>
          <p:nvPr/>
        </p:nvSpPr>
        <p:spPr>
          <a:xfrm>
            <a:off x="3667125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7" name="object 37"/>
          <p:cNvSpPr txBox="1"/>
          <p:nvPr/>
        </p:nvSpPr>
        <p:spPr>
          <a:xfrm>
            <a:off x="492086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888961" y="3864864"/>
            <a:ext cx="396913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1285875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4" name="object 34"/>
          <p:cNvSpPr txBox="1"/>
          <p:nvPr/>
        </p:nvSpPr>
        <p:spPr>
          <a:xfrm>
            <a:off x="1682750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3" name="object 33"/>
          <p:cNvSpPr txBox="1"/>
          <p:nvPr/>
        </p:nvSpPr>
        <p:spPr>
          <a:xfrm>
            <a:off x="2079625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2" name="object 32"/>
          <p:cNvSpPr txBox="1"/>
          <p:nvPr/>
        </p:nvSpPr>
        <p:spPr>
          <a:xfrm>
            <a:off x="2476500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2873375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3270250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3667125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28"/>
          <p:cNvSpPr txBox="1"/>
          <p:nvPr/>
        </p:nvSpPr>
        <p:spPr>
          <a:xfrm>
            <a:off x="492086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888961" y="4387469"/>
            <a:ext cx="396913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1285875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1682750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2079625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2476500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2873375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3270250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3667125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492086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888961" y="4910074"/>
            <a:ext cx="396913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1285875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1682750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2079625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2476500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2873375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3270250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3667125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492086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888961" y="5432679"/>
            <a:ext cx="396913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1285875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1682750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2079625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476500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873375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270250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667125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97"/>
          <p:cNvSpPr/>
          <p:nvPr/>
        </p:nvSpPr>
        <p:spPr>
          <a:xfrm>
            <a:off x="492086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88961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85875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682750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79625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476500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873375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270250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667125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92086" y="177444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88961" y="177444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285875" y="177444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667125" y="177444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92086" y="229704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88961" y="229704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285875" y="229704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67125" y="229704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92086" y="281965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667125" y="281965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92086" y="334225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667125" y="334225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92086" y="3864864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5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667125" y="3864864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5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92086" y="4387469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667125" y="4387469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92086" y="491007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667125" y="491007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92086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88961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285875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682750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079625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476500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873375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270250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667125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88961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285875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682750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079625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476500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873375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270250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667125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85736" y="1774444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85736" y="2297049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85736" y="2819654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85736" y="3342259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85736" y="3864864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85736" y="4387469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85736" y="4910074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85736" y="5432679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92086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064000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85736" y="1251839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85736" y="5955233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453644" y="424815"/>
            <a:ext cx="488314" cy="532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4" baseline="3413" dirty="0">
                <a:latin typeface="Calibri Light"/>
                <a:cs typeface="Calibri Light"/>
              </a:rPr>
              <a:t>In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948944" y="424815"/>
            <a:ext cx="1850694" cy="532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19" baseline="3413" dirty="0">
                <a:latin typeface="Calibri Light"/>
                <a:cs typeface="Calibri Light"/>
              </a:rPr>
              <a:t>p</a:t>
            </a:r>
            <a:r>
              <a:rPr sz="6000" spc="-25" baseline="3413" dirty="0">
                <a:latin typeface="Calibri Light"/>
                <a:cs typeface="Calibri Light"/>
              </a:rPr>
              <a:t>ra</a:t>
            </a:r>
            <a:r>
              <a:rPr sz="6000" spc="-19" baseline="3413" dirty="0">
                <a:latin typeface="Calibri Light"/>
                <a:cs typeface="Calibri Light"/>
              </a:rPr>
              <a:t>c</a:t>
            </a:r>
            <a:r>
              <a:rPr sz="6000" spc="-29" baseline="3413" dirty="0">
                <a:latin typeface="Calibri Light"/>
                <a:cs typeface="Calibri Light"/>
              </a:rPr>
              <a:t>t</a:t>
            </a:r>
            <a:r>
              <a:rPr sz="6000" spc="-19" baseline="3413" dirty="0">
                <a:latin typeface="Calibri Light"/>
                <a:cs typeface="Calibri Light"/>
              </a:rPr>
              <a:t>ice</a:t>
            </a:r>
            <a:r>
              <a:rPr sz="6000" spc="0" baseline="3413" dirty="0">
                <a:latin typeface="Calibri Light"/>
                <a:cs typeface="Calibri Light"/>
              </a:rPr>
              <a:t>: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810002" y="424815"/>
            <a:ext cx="6614215" cy="532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14" baseline="3413" dirty="0">
                <a:latin typeface="Calibri Light"/>
                <a:cs typeface="Calibri Light"/>
              </a:rPr>
              <a:t>C</a:t>
            </a:r>
            <a:r>
              <a:rPr sz="6000" spc="0" baseline="3413" dirty="0">
                <a:latin typeface="Calibri Light"/>
                <a:cs typeface="Calibri Light"/>
              </a:rPr>
              <a:t>o</a:t>
            </a:r>
            <a:r>
              <a:rPr sz="6000" spc="-25" baseline="3413" dirty="0">
                <a:latin typeface="Calibri Light"/>
                <a:cs typeface="Calibri Light"/>
              </a:rPr>
              <a:t>m</a:t>
            </a:r>
            <a:r>
              <a:rPr sz="6000" spc="-14" baseline="3413" dirty="0">
                <a:latin typeface="Calibri Light"/>
                <a:cs typeface="Calibri Light"/>
              </a:rPr>
              <a:t>m</a:t>
            </a:r>
            <a:r>
              <a:rPr sz="6000" spc="0" baseline="3413" dirty="0">
                <a:latin typeface="Calibri Light"/>
                <a:cs typeface="Calibri Light"/>
              </a:rPr>
              <a:t>on</a:t>
            </a:r>
            <a:r>
              <a:rPr sz="6000" spc="-172" baseline="3413" dirty="0">
                <a:latin typeface="Calibri Light"/>
                <a:cs typeface="Calibri Light"/>
              </a:rPr>
              <a:t> </a:t>
            </a:r>
            <a:r>
              <a:rPr sz="6000" spc="-29" baseline="3413" dirty="0">
                <a:latin typeface="Calibri Light"/>
                <a:cs typeface="Calibri Light"/>
              </a:rPr>
              <a:t>t</a:t>
            </a:r>
            <a:r>
              <a:rPr sz="6000" spc="0" baseline="3413" dirty="0">
                <a:latin typeface="Calibri Light"/>
                <a:cs typeface="Calibri Light"/>
              </a:rPr>
              <a:t>o</a:t>
            </a:r>
            <a:r>
              <a:rPr sz="6000" spc="-29" baseline="3413" dirty="0">
                <a:latin typeface="Calibri Light"/>
                <a:cs typeface="Calibri Light"/>
              </a:rPr>
              <a:t> </a:t>
            </a:r>
            <a:r>
              <a:rPr sz="6000" spc="-50" baseline="3413" dirty="0">
                <a:latin typeface="Calibri Light"/>
                <a:cs typeface="Calibri Light"/>
              </a:rPr>
              <a:t>z</a:t>
            </a:r>
            <a:r>
              <a:rPr sz="6000" spc="-44" baseline="3413" dirty="0">
                <a:latin typeface="Calibri Light"/>
                <a:cs typeface="Calibri Light"/>
              </a:rPr>
              <a:t>er</a:t>
            </a:r>
            <a:r>
              <a:rPr sz="6000" spc="0" baseline="3413" dirty="0">
                <a:latin typeface="Calibri Light"/>
                <a:cs typeface="Calibri Light"/>
              </a:rPr>
              <a:t>o</a:t>
            </a:r>
            <a:r>
              <a:rPr sz="6000" spc="-120" baseline="3413" dirty="0">
                <a:latin typeface="Calibri Light"/>
                <a:cs typeface="Calibri Light"/>
              </a:rPr>
              <a:t> </a:t>
            </a:r>
            <a:r>
              <a:rPr sz="6000" spc="-9" baseline="3413" dirty="0">
                <a:latin typeface="Calibri Light"/>
                <a:cs typeface="Calibri Light"/>
              </a:rPr>
              <a:t>p</a:t>
            </a:r>
            <a:r>
              <a:rPr sz="6000" spc="0" baseline="3413" dirty="0">
                <a:latin typeface="Calibri Light"/>
                <a:cs typeface="Calibri Light"/>
              </a:rPr>
              <a:t>ad</a:t>
            </a:r>
            <a:r>
              <a:rPr sz="6000" spc="-49" baseline="3413" dirty="0">
                <a:latin typeface="Calibri Light"/>
                <a:cs typeface="Calibri Light"/>
              </a:rPr>
              <a:t> </a:t>
            </a:r>
            <a:r>
              <a:rPr sz="6000" spc="-19" baseline="3413" dirty="0">
                <a:latin typeface="Calibri Light"/>
                <a:cs typeface="Calibri Light"/>
              </a:rPr>
              <a:t>t</a:t>
            </a:r>
            <a:r>
              <a:rPr sz="6000" spc="-9" baseline="3413" dirty="0">
                <a:latin typeface="Calibri Light"/>
                <a:cs typeface="Calibri Light"/>
              </a:rPr>
              <a:t>h</a:t>
            </a:r>
            <a:r>
              <a:rPr sz="6000" spc="0" baseline="3413" dirty="0">
                <a:latin typeface="Calibri Light"/>
                <a:cs typeface="Calibri Light"/>
              </a:rPr>
              <a:t>e</a:t>
            </a:r>
            <a:r>
              <a:rPr sz="6000" spc="-174" baseline="3413" dirty="0">
                <a:latin typeface="Calibri Light"/>
                <a:cs typeface="Calibri Light"/>
              </a:rPr>
              <a:t> </a:t>
            </a:r>
            <a:r>
              <a:rPr sz="6000" spc="-19" baseline="3413" dirty="0">
                <a:latin typeface="Calibri Light"/>
                <a:cs typeface="Calibri Light"/>
              </a:rPr>
              <a:t>bo</a:t>
            </a:r>
            <a:r>
              <a:rPr sz="6000" spc="-25" baseline="3413" dirty="0">
                <a:latin typeface="Calibri Light"/>
                <a:cs typeface="Calibri Light"/>
              </a:rPr>
              <a:t>r</a:t>
            </a:r>
            <a:r>
              <a:rPr sz="6000" spc="-19" baseline="3413" dirty="0">
                <a:latin typeface="Calibri Light"/>
                <a:cs typeface="Calibri Light"/>
              </a:rPr>
              <a:t>de</a:t>
            </a:r>
            <a:r>
              <a:rPr sz="6000" spc="0" baseline="3413" dirty="0">
                <a:latin typeface="Calibri Light"/>
                <a:cs typeface="Calibri Light"/>
              </a:rPr>
              <a:t>r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500753" y="1489482"/>
            <a:ext cx="2580271" cy="11827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1434">
              <a:lnSpc>
                <a:spcPts val="2860"/>
              </a:lnSpc>
              <a:spcBef>
                <a:spcPts val="143"/>
              </a:spcBef>
            </a:pPr>
            <a:r>
              <a:rPr sz="2700" spc="-25" dirty="0">
                <a:latin typeface="Arial"/>
                <a:cs typeface="Arial"/>
              </a:rPr>
              <a:t>e</a:t>
            </a:r>
            <a:r>
              <a:rPr sz="2700" spc="-19" dirty="0">
                <a:latin typeface="Arial"/>
                <a:cs typeface="Arial"/>
              </a:rPr>
              <a:t>.</a:t>
            </a:r>
            <a:r>
              <a:rPr sz="2700" spc="-25" dirty="0">
                <a:latin typeface="Arial"/>
                <a:cs typeface="Arial"/>
              </a:rPr>
              <a:t>g</a:t>
            </a:r>
            <a:r>
              <a:rPr sz="2700" spc="0" dirty="0">
                <a:latin typeface="Arial"/>
                <a:cs typeface="Arial"/>
              </a:rPr>
              <a:t>.</a:t>
            </a:r>
            <a:r>
              <a:rPr sz="2700" spc="-84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inpu</a:t>
            </a:r>
            <a:r>
              <a:rPr sz="2700" spc="0" dirty="0">
                <a:latin typeface="Arial"/>
                <a:cs typeface="Arial"/>
              </a:rPr>
              <a:t>t</a:t>
            </a:r>
            <a:r>
              <a:rPr sz="2700" spc="-79" dirty="0">
                <a:latin typeface="Arial"/>
                <a:cs typeface="Arial"/>
              </a:rPr>
              <a:t> </a:t>
            </a:r>
            <a:r>
              <a:rPr sz="2700" spc="-14" dirty="0">
                <a:latin typeface="Arial"/>
                <a:cs typeface="Arial"/>
              </a:rPr>
              <a:t>7</a:t>
            </a:r>
            <a:r>
              <a:rPr sz="2700" spc="0" dirty="0">
                <a:latin typeface="Arial"/>
                <a:cs typeface="Arial"/>
              </a:rPr>
              <a:t>x7</a:t>
            </a:r>
            <a:endParaRPr sz="2700">
              <a:latin typeface="Arial"/>
              <a:cs typeface="Arial"/>
            </a:endParaRPr>
          </a:p>
          <a:p>
            <a:pPr marL="12700" marR="2081">
              <a:lnSpc>
                <a:spcPct val="95825"/>
              </a:lnSpc>
            </a:pPr>
            <a:r>
              <a:rPr sz="2700" b="1" spc="-25" dirty="0">
                <a:latin typeface="Arial"/>
                <a:cs typeface="Arial"/>
              </a:rPr>
              <a:t>3x</a:t>
            </a:r>
            <a:r>
              <a:rPr sz="2700" b="1" spc="0" dirty="0">
                <a:latin typeface="Arial"/>
                <a:cs typeface="Arial"/>
              </a:rPr>
              <a:t>3</a:t>
            </a:r>
            <a:r>
              <a:rPr sz="2700" b="1" spc="-64" dirty="0">
                <a:latin typeface="Arial"/>
                <a:cs typeface="Arial"/>
              </a:rPr>
              <a:t> </a:t>
            </a:r>
            <a:r>
              <a:rPr sz="2700" spc="-54" dirty="0">
                <a:latin typeface="Arial"/>
                <a:cs typeface="Arial"/>
              </a:rPr>
              <a:t>f</a:t>
            </a:r>
            <a:r>
              <a:rPr sz="2700" spc="-59" dirty="0">
                <a:latin typeface="Arial"/>
                <a:cs typeface="Arial"/>
              </a:rPr>
              <a:t>il</a:t>
            </a:r>
            <a:r>
              <a:rPr sz="2700" spc="-54" dirty="0">
                <a:latin typeface="Arial"/>
                <a:cs typeface="Arial"/>
              </a:rPr>
              <a:t>t</a:t>
            </a:r>
            <a:r>
              <a:rPr sz="2700" spc="-59" dirty="0">
                <a:latin typeface="Arial"/>
                <a:cs typeface="Arial"/>
              </a:rPr>
              <a:t>e</a:t>
            </a:r>
            <a:r>
              <a:rPr sz="2700" spc="-200" dirty="0">
                <a:latin typeface="Arial"/>
                <a:cs typeface="Arial"/>
              </a:rPr>
              <a:t>r</a:t>
            </a:r>
            <a:r>
              <a:rPr sz="2700" spc="0" dirty="0">
                <a:latin typeface="Arial"/>
                <a:cs typeface="Arial"/>
              </a:rPr>
              <a:t>,</a:t>
            </a:r>
            <a:r>
              <a:rPr sz="2700" spc="-164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applie</a:t>
            </a:r>
            <a:r>
              <a:rPr sz="2700" spc="0" dirty="0">
                <a:latin typeface="Arial"/>
                <a:cs typeface="Arial"/>
              </a:rPr>
              <a:t>d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00"/>
              </a:spcBef>
            </a:pPr>
            <a:r>
              <a:rPr sz="2700" b="1" spc="-29" dirty="0">
                <a:latin typeface="Arial"/>
                <a:cs typeface="Arial"/>
              </a:rPr>
              <a:t>p</a:t>
            </a:r>
            <a:r>
              <a:rPr sz="2700" b="1" spc="-25" dirty="0">
                <a:latin typeface="Arial"/>
                <a:cs typeface="Arial"/>
              </a:rPr>
              <a:t>a</a:t>
            </a:r>
            <a:r>
              <a:rPr sz="2700" b="1" spc="0" dirty="0">
                <a:latin typeface="Arial"/>
                <a:cs typeface="Arial"/>
              </a:rPr>
              <a:t>d</a:t>
            </a:r>
            <a:r>
              <a:rPr sz="2700" b="1" spc="-69" dirty="0">
                <a:latin typeface="Arial"/>
                <a:cs typeface="Arial"/>
              </a:rPr>
              <a:t> </a:t>
            </a:r>
            <a:r>
              <a:rPr sz="2700" b="1" spc="-25" dirty="0">
                <a:latin typeface="Arial"/>
                <a:cs typeface="Arial"/>
              </a:rPr>
              <a:t>w</a:t>
            </a:r>
            <a:r>
              <a:rPr sz="2700" b="1" spc="-19" dirty="0">
                <a:latin typeface="Arial"/>
                <a:cs typeface="Arial"/>
              </a:rPr>
              <a:t>i</a:t>
            </a:r>
            <a:r>
              <a:rPr sz="2700" b="1" spc="-25" dirty="0">
                <a:latin typeface="Arial"/>
                <a:cs typeface="Arial"/>
              </a:rPr>
              <a:t>t</a:t>
            </a:r>
            <a:r>
              <a:rPr sz="2700" b="1" spc="0" dirty="0">
                <a:latin typeface="Arial"/>
                <a:cs typeface="Arial"/>
              </a:rPr>
              <a:t>h</a:t>
            </a:r>
            <a:r>
              <a:rPr sz="2700" b="1" spc="-69" dirty="0">
                <a:latin typeface="Arial"/>
                <a:cs typeface="Arial"/>
              </a:rPr>
              <a:t> </a:t>
            </a:r>
            <a:r>
              <a:rPr sz="2700" b="1" spc="0" dirty="0">
                <a:latin typeface="Arial"/>
                <a:cs typeface="Arial"/>
              </a:rPr>
              <a:t>1</a:t>
            </a:r>
            <a:r>
              <a:rPr sz="2700" b="1" spc="-29" dirty="0">
                <a:latin typeface="Arial"/>
                <a:cs typeface="Arial"/>
              </a:rPr>
              <a:t> p</a:t>
            </a:r>
            <a:r>
              <a:rPr sz="2700" b="1" spc="-19" dirty="0">
                <a:latin typeface="Arial"/>
                <a:cs typeface="Arial"/>
              </a:rPr>
              <a:t>i</a:t>
            </a:r>
            <a:r>
              <a:rPr sz="2700" b="1" spc="-25" dirty="0">
                <a:latin typeface="Arial"/>
                <a:cs typeface="Arial"/>
              </a:rPr>
              <a:t>xe</a:t>
            </a:r>
            <a:r>
              <a:rPr sz="2700" b="1" spc="0" dirty="0">
                <a:latin typeface="Arial"/>
                <a:cs typeface="Arial"/>
              </a:rPr>
              <a:t>l</a:t>
            </a:r>
            <a:endParaRPr sz="27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084314" y="1897018"/>
            <a:ext cx="196369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spc="-29" dirty="0">
                <a:latin typeface="Arial"/>
                <a:cs typeface="Arial"/>
              </a:rPr>
              <a:t>w</a:t>
            </a:r>
            <a:r>
              <a:rPr sz="2700" spc="-25" dirty="0">
                <a:latin typeface="Arial"/>
                <a:cs typeface="Arial"/>
              </a:rPr>
              <a:t>i</a:t>
            </a:r>
            <a:r>
              <a:rPr sz="2700" spc="-19" dirty="0">
                <a:latin typeface="Arial"/>
                <a:cs typeface="Arial"/>
              </a:rPr>
              <a:t>t</a:t>
            </a:r>
            <a:r>
              <a:rPr sz="2700" spc="0" dirty="0">
                <a:latin typeface="Arial"/>
                <a:cs typeface="Arial"/>
              </a:rPr>
              <a:t>h</a:t>
            </a:r>
            <a:r>
              <a:rPr sz="2700" spc="-50" dirty="0">
                <a:latin typeface="Arial"/>
                <a:cs typeface="Arial"/>
              </a:rPr>
              <a:t> </a:t>
            </a:r>
            <a:r>
              <a:rPr sz="2700" b="1" spc="-25" dirty="0">
                <a:latin typeface="Arial"/>
                <a:cs typeface="Arial"/>
              </a:rPr>
              <a:t>st</a:t>
            </a:r>
            <a:r>
              <a:rPr sz="2700" b="1" spc="-19" dirty="0">
                <a:latin typeface="Arial"/>
                <a:cs typeface="Arial"/>
              </a:rPr>
              <a:t>ri</a:t>
            </a:r>
            <a:r>
              <a:rPr sz="2700" b="1" spc="-29" dirty="0">
                <a:latin typeface="Arial"/>
                <a:cs typeface="Arial"/>
              </a:rPr>
              <a:t>d</a:t>
            </a:r>
            <a:r>
              <a:rPr sz="2700" b="1" spc="0" dirty="0">
                <a:latin typeface="Arial"/>
                <a:cs typeface="Arial"/>
              </a:rPr>
              <a:t>e</a:t>
            </a:r>
            <a:r>
              <a:rPr sz="2700" b="1" spc="-50" dirty="0">
                <a:latin typeface="Arial"/>
                <a:cs typeface="Arial"/>
              </a:rPr>
              <a:t> </a:t>
            </a:r>
            <a:r>
              <a:rPr sz="2700" b="1" spc="0" dirty="0">
                <a:latin typeface="Arial"/>
                <a:cs typeface="Arial"/>
              </a:rPr>
              <a:t>1</a:t>
            </a:r>
            <a:endParaRPr sz="27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088885" y="2303926"/>
            <a:ext cx="153835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spc="-25" dirty="0">
                <a:latin typeface="Arial"/>
                <a:cs typeface="Arial"/>
              </a:rPr>
              <a:t>borde</a:t>
            </a:r>
            <a:r>
              <a:rPr sz="2700" spc="0" dirty="0">
                <a:latin typeface="Arial"/>
                <a:cs typeface="Arial"/>
              </a:rPr>
              <a:t>r</a:t>
            </a:r>
            <a:r>
              <a:rPr sz="2700" spc="-39" dirty="0">
                <a:latin typeface="Arial"/>
                <a:cs typeface="Arial"/>
              </a:rPr>
              <a:t> </a:t>
            </a:r>
            <a:r>
              <a:rPr sz="2700" spc="-14" dirty="0">
                <a:latin typeface="Arial"/>
                <a:cs typeface="Arial"/>
              </a:rPr>
              <a:t>=&gt;</a:t>
            </a:r>
            <a:endParaRPr sz="27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638794" y="2303926"/>
            <a:ext cx="79109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spc="-29" dirty="0">
                <a:latin typeface="Arial"/>
                <a:cs typeface="Arial"/>
              </a:rPr>
              <a:t>w</a:t>
            </a:r>
            <a:r>
              <a:rPr sz="2700" spc="-25" dirty="0">
                <a:latin typeface="Arial"/>
                <a:cs typeface="Arial"/>
              </a:rPr>
              <a:t>ha</a:t>
            </a:r>
            <a:r>
              <a:rPr sz="2700" spc="0" dirty="0">
                <a:latin typeface="Arial"/>
                <a:cs typeface="Arial"/>
              </a:rPr>
              <a:t>t</a:t>
            </a:r>
            <a:endParaRPr sz="27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9439148" y="2303926"/>
            <a:ext cx="321513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spc="-9" dirty="0">
                <a:latin typeface="Arial"/>
                <a:cs typeface="Arial"/>
              </a:rPr>
              <a:t>is</a:t>
            </a:r>
            <a:endParaRPr sz="27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9774428" y="2303926"/>
            <a:ext cx="54797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spc="-19" dirty="0">
                <a:latin typeface="Arial"/>
                <a:cs typeface="Arial"/>
              </a:rPr>
              <a:t>t</a:t>
            </a:r>
            <a:r>
              <a:rPr sz="2700" spc="-25" dirty="0">
                <a:latin typeface="Arial"/>
                <a:cs typeface="Arial"/>
              </a:rPr>
              <a:t>h</a:t>
            </a:r>
            <a:r>
              <a:rPr sz="2700" spc="0" dirty="0">
                <a:latin typeface="Arial"/>
                <a:cs typeface="Arial"/>
              </a:rPr>
              <a:t>e</a:t>
            </a:r>
            <a:endParaRPr sz="27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0324592" y="2303926"/>
            <a:ext cx="120360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spc="-25" dirty="0">
                <a:latin typeface="Arial"/>
                <a:cs typeface="Arial"/>
              </a:rPr>
              <a:t>ou</a:t>
            </a:r>
            <a:r>
              <a:rPr sz="2700" spc="-19" dirty="0">
                <a:latin typeface="Arial"/>
                <a:cs typeface="Arial"/>
              </a:rPr>
              <a:t>t</a:t>
            </a:r>
            <a:r>
              <a:rPr sz="2700" spc="-25" dirty="0">
                <a:latin typeface="Arial"/>
                <a:cs typeface="Arial"/>
              </a:rPr>
              <a:t>pu</a:t>
            </a:r>
            <a:r>
              <a:rPr sz="2700" spc="-19" dirty="0">
                <a:latin typeface="Arial"/>
                <a:cs typeface="Arial"/>
              </a:rPr>
              <a:t>t</a:t>
            </a:r>
            <a:r>
              <a:rPr sz="2700" spc="0" dirty="0">
                <a:latin typeface="Arial"/>
                <a:cs typeface="Arial"/>
              </a:rPr>
              <a:t>?</a:t>
            </a:r>
            <a:endParaRPr sz="27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500753" y="3157119"/>
            <a:ext cx="639249" cy="368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b="1" spc="-25" dirty="0">
                <a:latin typeface="Arial"/>
                <a:cs typeface="Arial"/>
              </a:rPr>
              <a:t>7x7</a:t>
            </a:r>
            <a:endParaRPr sz="27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149977" y="3157119"/>
            <a:ext cx="1229019" cy="368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b="1" spc="-44" dirty="0">
                <a:latin typeface="Arial"/>
                <a:cs typeface="Arial"/>
              </a:rPr>
              <a:t>ou</a:t>
            </a:r>
            <a:r>
              <a:rPr sz="2700" b="1" spc="-34" dirty="0">
                <a:latin typeface="Arial"/>
                <a:cs typeface="Arial"/>
              </a:rPr>
              <a:t>t</a:t>
            </a:r>
            <a:r>
              <a:rPr sz="2700" b="1" spc="-44" dirty="0">
                <a:latin typeface="Arial"/>
                <a:cs typeface="Arial"/>
              </a:rPr>
              <a:t>pu</a:t>
            </a:r>
            <a:r>
              <a:rPr sz="2700" b="1" spc="-25" dirty="0">
                <a:latin typeface="Arial"/>
                <a:cs typeface="Arial"/>
              </a:rPr>
              <a:t>t</a:t>
            </a:r>
            <a:r>
              <a:rPr sz="2700" b="1" spc="0" dirty="0">
                <a:latin typeface="Arial"/>
                <a:cs typeface="Arial"/>
              </a:rPr>
              <a:t>!</a:t>
            </a:r>
            <a:endParaRPr sz="27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797421" y="4638008"/>
            <a:ext cx="3526119" cy="9154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1081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solidFill>
                  <a:srgbClr val="434343"/>
                </a:solidFill>
                <a:latin typeface="Arial"/>
                <a:cs typeface="Arial"/>
              </a:rPr>
              <a:t>(rec</a:t>
            </a:r>
            <a:r>
              <a:rPr sz="3200" spc="-14" dirty="0">
                <a:solidFill>
                  <a:srgbClr val="434343"/>
                </a:solidFill>
                <a:latin typeface="Arial"/>
                <a:cs typeface="Arial"/>
              </a:rPr>
              <a:t>a</a:t>
            </a:r>
            <a:r>
              <a:rPr sz="3200" spc="0" dirty="0">
                <a:solidFill>
                  <a:srgbClr val="434343"/>
                </a:solidFill>
                <a:latin typeface="Arial"/>
                <a:cs typeface="Arial"/>
              </a:rPr>
              <a:t>ll:)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(N + </a:t>
            </a:r>
            <a:r>
              <a:rPr sz="3200" spc="-19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3200" spc="-13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sz="3200" spc="-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-14" dirty="0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sz="3200" spc="-3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3200" spc="-1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4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3200" spc="-4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3200" spc="-4" dirty="0">
                <a:solidFill>
                  <a:srgbClr val="0000FF"/>
                </a:solidFill>
                <a:latin typeface="Arial"/>
                <a:cs typeface="Arial"/>
              </a:rPr>
              <a:t>id</a:t>
            </a: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0344404" y="5120869"/>
            <a:ext cx="632932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3200" spc="-23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92086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7"/>
              </a:spcBef>
            </a:pPr>
            <a:endParaRPr sz="750"/>
          </a:p>
          <a:p>
            <a:pPr marL="120561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88961" y="1251839"/>
            <a:ext cx="396913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7"/>
              </a:spcBef>
            </a:pPr>
            <a:endParaRPr sz="750"/>
          </a:p>
          <a:p>
            <a:pPr marL="85483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285875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7"/>
              </a:spcBef>
            </a:pPr>
            <a:endParaRPr sz="750"/>
          </a:p>
          <a:p>
            <a:pPr marL="85471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682750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7"/>
              </a:spcBef>
            </a:pPr>
            <a:endParaRPr sz="750"/>
          </a:p>
          <a:p>
            <a:pPr marL="85343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079625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7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476500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7"/>
              </a:spcBef>
            </a:pPr>
            <a:endParaRPr sz="750"/>
          </a:p>
          <a:p>
            <a:pPr marL="85598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873375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5" name="object 75"/>
          <p:cNvSpPr txBox="1"/>
          <p:nvPr/>
        </p:nvSpPr>
        <p:spPr>
          <a:xfrm>
            <a:off x="3270250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4" name="object 74"/>
          <p:cNvSpPr txBox="1"/>
          <p:nvPr/>
        </p:nvSpPr>
        <p:spPr>
          <a:xfrm>
            <a:off x="3667125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3" name="object 73"/>
          <p:cNvSpPr txBox="1"/>
          <p:nvPr/>
        </p:nvSpPr>
        <p:spPr>
          <a:xfrm>
            <a:off x="492086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3"/>
              </a:spcBef>
            </a:pPr>
            <a:endParaRPr sz="750"/>
          </a:p>
          <a:p>
            <a:pPr marL="120561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88961" y="1774444"/>
            <a:ext cx="396913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1" name="object 71"/>
          <p:cNvSpPr txBox="1"/>
          <p:nvPr/>
        </p:nvSpPr>
        <p:spPr>
          <a:xfrm>
            <a:off x="1285875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0" name="object 70"/>
          <p:cNvSpPr txBox="1"/>
          <p:nvPr/>
        </p:nvSpPr>
        <p:spPr>
          <a:xfrm>
            <a:off x="1682750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9" name="object 69"/>
          <p:cNvSpPr txBox="1"/>
          <p:nvPr/>
        </p:nvSpPr>
        <p:spPr>
          <a:xfrm>
            <a:off x="2079625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8" name="object 68"/>
          <p:cNvSpPr txBox="1"/>
          <p:nvPr/>
        </p:nvSpPr>
        <p:spPr>
          <a:xfrm>
            <a:off x="2476500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7" name="object 67"/>
          <p:cNvSpPr txBox="1"/>
          <p:nvPr/>
        </p:nvSpPr>
        <p:spPr>
          <a:xfrm>
            <a:off x="2873375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6" name="object 66"/>
          <p:cNvSpPr txBox="1"/>
          <p:nvPr/>
        </p:nvSpPr>
        <p:spPr>
          <a:xfrm>
            <a:off x="3270250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5" name="object 65"/>
          <p:cNvSpPr txBox="1"/>
          <p:nvPr/>
        </p:nvSpPr>
        <p:spPr>
          <a:xfrm>
            <a:off x="3667125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4" name="object 64"/>
          <p:cNvSpPr txBox="1"/>
          <p:nvPr/>
        </p:nvSpPr>
        <p:spPr>
          <a:xfrm>
            <a:off x="492086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4"/>
              </a:spcBef>
            </a:pPr>
            <a:endParaRPr sz="750"/>
          </a:p>
          <a:p>
            <a:pPr marL="120561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88961" y="2297049"/>
            <a:ext cx="396913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2" name="object 62"/>
          <p:cNvSpPr txBox="1"/>
          <p:nvPr/>
        </p:nvSpPr>
        <p:spPr>
          <a:xfrm>
            <a:off x="1285875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1" name="object 61"/>
          <p:cNvSpPr txBox="1"/>
          <p:nvPr/>
        </p:nvSpPr>
        <p:spPr>
          <a:xfrm>
            <a:off x="1682750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0" name="object 60"/>
          <p:cNvSpPr txBox="1"/>
          <p:nvPr/>
        </p:nvSpPr>
        <p:spPr>
          <a:xfrm>
            <a:off x="2079625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9" name="object 59"/>
          <p:cNvSpPr txBox="1"/>
          <p:nvPr/>
        </p:nvSpPr>
        <p:spPr>
          <a:xfrm>
            <a:off x="2476500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8" name="object 58"/>
          <p:cNvSpPr txBox="1"/>
          <p:nvPr/>
        </p:nvSpPr>
        <p:spPr>
          <a:xfrm>
            <a:off x="2873375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7" name="object 57"/>
          <p:cNvSpPr txBox="1"/>
          <p:nvPr/>
        </p:nvSpPr>
        <p:spPr>
          <a:xfrm>
            <a:off x="3270250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6" name="object 56"/>
          <p:cNvSpPr txBox="1"/>
          <p:nvPr/>
        </p:nvSpPr>
        <p:spPr>
          <a:xfrm>
            <a:off x="3667125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5" name="object 55"/>
          <p:cNvSpPr txBox="1"/>
          <p:nvPr/>
        </p:nvSpPr>
        <p:spPr>
          <a:xfrm>
            <a:off x="492086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00"/>
              </a:lnSpc>
              <a:spcBef>
                <a:spcPts val="5"/>
              </a:spcBef>
            </a:pPr>
            <a:endParaRPr sz="800"/>
          </a:p>
          <a:p>
            <a:pPr marL="120561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88961" y="2819654"/>
            <a:ext cx="396913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3" name="object 53"/>
          <p:cNvSpPr txBox="1"/>
          <p:nvPr/>
        </p:nvSpPr>
        <p:spPr>
          <a:xfrm>
            <a:off x="1285875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2" name="object 52"/>
          <p:cNvSpPr txBox="1"/>
          <p:nvPr/>
        </p:nvSpPr>
        <p:spPr>
          <a:xfrm>
            <a:off x="1682750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1" name="object 51"/>
          <p:cNvSpPr txBox="1"/>
          <p:nvPr/>
        </p:nvSpPr>
        <p:spPr>
          <a:xfrm>
            <a:off x="2079625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0" name="object 50"/>
          <p:cNvSpPr txBox="1"/>
          <p:nvPr/>
        </p:nvSpPr>
        <p:spPr>
          <a:xfrm>
            <a:off x="2476500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9" name="object 49"/>
          <p:cNvSpPr txBox="1"/>
          <p:nvPr/>
        </p:nvSpPr>
        <p:spPr>
          <a:xfrm>
            <a:off x="2873375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8" name="object 48"/>
          <p:cNvSpPr txBox="1"/>
          <p:nvPr/>
        </p:nvSpPr>
        <p:spPr>
          <a:xfrm>
            <a:off x="3270250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7" name="object 47"/>
          <p:cNvSpPr txBox="1"/>
          <p:nvPr/>
        </p:nvSpPr>
        <p:spPr>
          <a:xfrm>
            <a:off x="3667125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6" name="object 46"/>
          <p:cNvSpPr txBox="1"/>
          <p:nvPr/>
        </p:nvSpPr>
        <p:spPr>
          <a:xfrm>
            <a:off x="492086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1"/>
              </a:spcBef>
            </a:pPr>
            <a:endParaRPr sz="750"/>
          </a:p>
          <a:p>
            <a:pPr marL="120561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88961" y="3342259"/>
            <a:ext cx="396913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4" name="object 44"/>
          <p:cNvSpPr txBox="1"/>
          <p:nvPr/>
        </p:nvSpPr>
        <p:spPr>
          <a:xfrm>
            <a:off x="1285875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3" name="object 43"/>
          <p:cNvSpPr txBox="1"/>
          <p:nvPr/>
        </p:nvSpPr>
        <p:spPr>
          <a:xfrm>
            <a:off x="1682750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" name="object 42"/>
          <p:cNvSpPr txBox="1"/>
          <p:nvPr/>
        </p:nvSpPr>
        <p:spPr>
          <a:xfrm>
            <a:off x="2079625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" name="object 41"/>
          <p:cNvSpPr txBox="1"/>
          <p:nvPr/>
        </p:nvSpPr>
        <p:spPr>
          <a:xfrm>
            <a:off x="2476500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0" name="object 40"/>
          <p:cNvSpPr txBox="1"/>
          <p:nvPr/>
        </p:nvSpPr>
        <p:spPr>
          <a:xfrm>
            <a:off x="2873375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9" name="object 39"/>
          <p:cNvSpPr txBox="1"/>
          <p:nvPr/>
        </p:nvSpPr>
        <p:spPr>
          <a:xfrm>
            <a:off x="3270250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8" name="object 38"/>
          <p:cNvSpPr txBox="1"/>
          <p:nvPr/>
        </p:nvSpPr>
        <p:spPr>
          <a:xfrm>
            <a:off x="3667125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7" name="object 37"/>
          <p:cNvSpPr txBox="1"/>
          <p:nvPr/>
        </p:nvSpPr>
        <p:spPr>
          <a:xfrm>
            <a:off x="492086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888961" y="3864864"/>
            <a:ext cx="396913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1285875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4" name="object 34"/>
          <p:cNvSpPr txBox="1"/>
          <p:nvPr/>
        </p:nvSpPr>
        <p:spPr>
          <a:xfrm>
            <a:off x="1682750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3" name="object 33"/>
          <p:cNvSpPr txBox="1"/>
          <p:nvPr/>
        </p:nvSpPr>
        <p:spPr>
          <a:xfrm>
            <a:off x="2079625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2" name="object 32"/>
          <p:cNvSpPr txBox="1"/>
          <p:nvPr/>
        </p:nvSpPr>
        <p:spPr>
          <a:xfrm>
            <a:off x="2476500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2873375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3270250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3667125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28"/>
          <p:cNvSpPr txBox="1"/>
          <p:nvPr/>
        </p:nvSpPr>
        <p:spPr>
          <a:xfrm>
            <a:off x="492086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888961" y="4387469"/>
            <a:ext cx="396913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1285875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1682750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2079625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2476500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2873375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3270250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3667125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492086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888961" y="4910074"/>
            <a:ext cx="396913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1285875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1682750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2079625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2476500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2873375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3270250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3667125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492086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888961" y="5432679"/>
            <a:ext cx="396913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1285875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1682750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2079625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476500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873375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270250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667125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97"/>
          <p:cNvSpPr/>
          <p:nvPr/>
        </p:nvSpPr>
        <p:spPr>
          <a:xfrm>
            <a:off x="492086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88961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85875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682750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79625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476500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873375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270250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667125" y="125183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92086" y="177444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88961" y="177444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285875" y="177444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667125" y="177444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92086" y="229704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88961" y="229704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285875" y="229704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67125" y="229704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92086" y="281965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667125" y="281965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92086" y="334225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667125" y="3342259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92086" y="3864864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5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667125" y="3864864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5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92086" y="4387469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667125" y="4387469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92086" y="491007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667125" y="4910074"/>
            <a:ext cx="396875" cy="522604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4"/>
                </a:moveTo>
                <a:lnTo>
                  <a:pt x="396875" y="522604"/>
                </a:lnTo>
                <a:lnTo>
                  <a:pt x="396875" y="0"/>
                </a:lnTo>
                <a:lnTo>
                  <a:pt x="0" y="0"/>
                </a:lnTo>
                <a:lnTo>
                  <a:pt x="0" y="5226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92086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88961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285875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682750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079625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476500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873375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270250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667125" y="5432628"/>
            <a:ext cx="396875" cy="522605"/>
          </a:xfrm>
          <a:custGeom>
            <a:avLst/>
            <a:gdLst/>
            <a:ahLst/>
            <a:cxnLst/>
            <a:rect l="l" t="t" r="r" b="b"/>
            <a:pathLst>
              <a:path w="396875" h="522604">
                <a:moveTo>
                  <a:pt x="0" y="522605"/>
                </a:moveTo>
                <a:lnTo>
                  <a:pt x="396875" y="522605"/>
                </a:lnTo>
                <a:lnTo>
                  <a:pt x="396875" y="0"/>
                </a:lnTo>
                <a:lnTo>
                  <a:pt x="0" y="0"/>
                </a:lnTo>
                <a:lnTo>
                  <a:pt x="0" y="52260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88961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285875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682750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079625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476500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873375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270250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667125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85736" y="1774444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85736" y="2297049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85736" y="2819654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85736" y="3342259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85736" y="3864864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85736" y="4387469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85736" y="4910074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85736" y="5432679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92086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064000" y="1245489"/>
            <a:ext cx="0" cy="4716094"/>
          </a:xfrm>
          <a:custGeom>
            <a:avLst/>
            <a:gdLst/>
            <a:ahLst/>
            <a:cxnLst/>
            <a:rect l="l" t="t" r="r" b="b"/>
            <a:pathLst>
              <a:path h="4716094">
                <a:moveTo>
                  <a:pt x="0" y="0"/>
                </a:moveTo>
                <a:lnTo>
                  <a:pt x="0" y="47160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85736" y="1251839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85736" y="5955233"/>
            <a:ext cx="3584613" cy="0"/>
          </a:xfrm>
          <a:custGeom>
            <a:avLst/>
            <a:gdLst/>
            <a:ahLst/>
            <a:cxnLst/>
            <a:rect l="l" t="t" r="r" b="b"/>
            <a:pathLst>
              <a:path w="3584613">
                <a:moveTo>
                  <a:pt x="0" y="0"/>
                </a:moveTo>
                <a:lnTo>
                  <a:pt x="358461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453644" y="424815"/>
            <a:ext cx="488314" cy="532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4" baseline="3413" dirty="0">
                <a:latin typeface="Calibri Light"/>
                <a:cs typeface="Calibri Light"/>
              </a:rPr>
              <a:t>In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948944" y="424815"/>
            <a:ext cx="1850694" cy="532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19" baseline="3413" dirty="0">
                <a:latin typeface="Calibri Light"/>
                <a:cs typeface="Calibri Light"/>
              </a:rPr>
              <a:t>p</a:t>
            </a:r>
            <a:r>
              <a:rPr sz="6000" spc="-25" baseline="3413" dirty="0">
                <a:latin typeface="Calibri Light"/>
                <a:cs typeface="Calibri Light"/>
              </a:rPr>
              <a:t>ra</a:t>
            </a:r>
            <a:r>
              <a:rPr sz="6000" spc="-19" baseline="3413" dirty="0">
                <a:latin typeface="Calibri Light"/>
                <a:cs typeface="Calibri Light"/>
              </a:rPr>
              <a:t>c</a:t>
            </a:r>
            <a:r>
              <a:rPr sz="6000" spc="-29" baseline="3413" dirty="0">
                <a:latin typeface="Calibri Light"/>
                <a:cs typeface="Calibri Light"/>
              </a:rPr>
              <a:t>t</a:t>
            </a:r>
            <a:r>
              <a:rPr sz="6000" spc="-19" baseline="3413" dirty="0">
                <a:latin typeface="Calibri Light"/>
                <a:cs typeface="Calibri Light"/>
              </a:rPr>
              <a:t>ice</a:t>
            </a:r>
            <a:r>
              <a:rPr sz="6000" spc="0" baseline="3413" dirty="0">
                <a:latin typeface="Calibri Light"/>
                <a:cs typeface="Calibri Light"/>
              </a:rPr>
              <a:t>: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810002" y="424815"/>
            <a:ext cx="6614215" cy="532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14" baseline="3413" dirty="0">
                <a:latin typeface="Calibri Light"/>
                <a:cs typeface="Calibri Light"/>
              </a:rPr>
              <a:t>C</a:t>
            </a:r>
            <a:r>
              <a:rPr sz="6000" spc="0" baseline="3413" dirty="0">
                <a:latin typeface="Calibri Light"/>
                <a:cs typeface="Calibri Light"/>
              </a:rPr>
              <a:t>o</a:t>
            </a:r>
            <a:r>
              <a:rPr sz="6000" spc="-25" baseline="3413" dirty="0">
                <a:latin typeface="Calibri Light"/>
                <a:cs typeface="Calibri Light"/>
              </a:rPr>
              <a:t>m</a:t>
            </a:r>
            <a:r>
              <a:rPr sz="6000" spc="-14" baseline="3413" dirty="0">
                <a:latin typeface="Calibri Light"/>
                <a:cs typeface="Calibri Light"/>
              </a:rPr>
              <a:t>m</a:t>
            </a:r>
            <a:r>
              <a:rPr sz="6000" spc="0" baseline="3413" dirty="0">
                <a:latin typeface="Calibri Light"/>
                <a:cs typeface="Calibri Light"/>
              </a:rPr>
              <a:t>on</a:t>
            </a:r>
            <a:r>
              <a:rPr sz="6000" spc="-172" baseline="3413" dirty="0">
                <a:latin typeface="Calibri Light"/>
                <a:cs typeface="Calibri Light"/>
              </a:rPr>
              <a:t> </a:t>
            </a:r>
            <a:r>
              <a:rPr sz="6000" spc="-29" baseline="3413" dirty="0">
                <a:latin typeface="Calibri Light"/>
                <a:cs typeface="Calibri Light"/>
              </a:rPr>
              <a:t>t</a:t>
            </a:r>
            <a:r>
              <a:rPr sz="6000" spc="0" baseline="3413" dirty="0">
                <a:latin typeface="Calibri Light"/>
                <a:cs typeface="Calibri Light"/>
              </a:rPr>
              <a:t>o</a:t>
            </a:r>
            <a:r>
              <a:rPr sz="6000" spc="-29" baseline="3413" dirty="0">
                <a:latin typeface="Calibri Light"/>
                <a:cs typeface="Calibri Light"/>
              </a:rPr>
              <a:t> </a:t>
            </a:r>
            <a:r>
              <a:rPr sz="6000" spc="-50" baseline="3413" dirty="0">
                <a:latin typeface="Calibri Light"/>
                <a:cs typeface="Calibri Light"/>
              </a:rPr>
              <a:t>z</a:t>
            </a:r>
            <a:r>
              <a:rPr sz="6000" spc="-44" baseline="3413" dirty="0">
                <a:latin typeface="Calibri Light"/>
                <a:cs typeface="Calibri Light"/>
              </a:rPr>
              <a:t>er</a:t>
            </a:r>
            <a:r>
              <a:rPr sz="6000" spc="0" baseline="3413" dirty="0">
                <a:latin typeface="Calibri Light"/>
                <a:cs typeface="Calibri Light"/>
              </a:rPr>
              <a:t>o</a:t>
            </a:r>
            <a:r>
              <a:rPr sz="6000" spc="-120" baseline="3413" dirty="0">
                <a:latin typeface="Calibri Light"/>
                <a:cs typeface="Calibri Light"/>
              </a:rPr>
              <a:t> </a:t>
            </a:r>
            <a:r>
              <a:rPr sz="6000" spc="-9" baseline="3413" dirty="0">
                <a:latin typeface="Calibri Light"/>
                <a:cs typeface="Calibri Light"/>
              </a:rPr>
              <a:t>p</a:t>
            </a:r>
            <a:r>
              <a:rPr sz="6000" spc="0" baseline="3413" dirty="0">
                <a:latin typeface="Calibri Light"/>
                <a:cs typeface="Calibri Light"/>
              </a:rPr>
              <a:t>ad</a:t>
            </a:r>
            <a:r>
              <a:rPr sz="6000" spc="-49" baseline="3413" dirty="0">
                <a:latin typeface="Calibri Light"/>
                <a:cs typeface="Calibri Light"/>
              </a:rPr>
              <a:t> </a:t>
            </a:r>
            <a:r>
              <a:rPr sz="6000" spc="-19" baseline="3413" dirty="0">
                <a:latin typeface="Calibri Light"/>
                <a:cs typeface="Calibri Light"/>
              </a:rPr>
              <a:t>t</a:t>
            </a:r>
            <a:r>
              <a:rPr sz="6000" spc="-9" baseline="3413" dirty="0">
                <a:latin typeface="Calibri Light"/>
                <a:cs typeface="Calibri Light"/>
              </a:rPr>
              <a:t>h</a:t>
            </a:r>
            <a:r>
              <a:rPr sz="6000" spc="0" baseline="3413" dirty="0">
                <a:latin typeface="Calibri Light"/>
                <a:cs typeface="Calibri Light"/>
              </a:rPr>
              <a:t>e</a:t>
            </a:r>
            <a:r>
              <a:rPr sz="6000" spc="-174" baseline="3413" dirty="0">
                <a:latin typeface="Calibri Light"/>
                <a:cs typeface="Calibri Light"/>
              </a:rPr>
              <a:t> </a:t>
            </a:r>
            <a:r>
              <a:rPr sz="6000" spc="-19" baseline="3413" dirty="0">
                <a:latin typeface="Calibri Light"/>
                <a:cs typeface="Calibri Light"/>
              </a:rPr>
              <a:t>bo</a:t>
            </a:r>
            <a:r>
              <a:rPr sz="6000" spc="-25" baseline="3413" dirty="0">
                <a:latin typeface="Calibri Light"/>
                <a:cs typeface="Calibri Light"/>
              </a:rPr>
              <a:t>r</a:t>
            </a:r>
            <a:r>
              <a:rPr sz="6000" spc="-19" baseline="3413" dirty="0">
                <a:latin typeface="Calibri Light"/>
                <a:cs typeface="Calibri Light"/>
              </a:rPr>
              <a:t>de</a:t>
            </a:r>
            <a:r>
              <a:rPr sz="6000" spc="0" baseline="3413" dirty="0">
                <a:latin typeface="Calibri Light"/>
                <a:cs typeface="Calibri Light"/>
              </a:rPr>
              <a:t>r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500753" y="1489482"/>
            <a:ext cx="4924400" cy="11827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6445">
              <a:lnSpc>
                <a:spcPts val="2860"/>
              </a:lnSpc>
              <a:spcBef>
                <a:spcPts val="143"/>
              </a:spcBef>
            </a:pPr>
            <a:r>
              <a:rPr sz="2700" spc="-25" dirty="0">
                <a:latin typeface="Arial"/>
                <a:cs typeface="Arial"/>
              </a:rPr>
              <a:t>e</a:t>
            </a:r>
            <a:r>
              <a:rPr sz="2700" spc="-14" dirty="0">
                <a:latin typeface="Arial"/>
                <a:cs typeface="Arial"/>
              </a:rPr>
              <a:t>.</a:t>
            </a:r>
            <a:r>
              <a:rPr sz="2700" spc="-25" dirty="0">
                <a:latin typeface="Arial"/>
                <a:cs typeface="Arial"/>
              </a:rPr>
              <a:t>g</a:t>
            </a:r>
            <a:r>
              <a:rPr sz="2700" spc="0" dirty="0">
                <a:latin typeface="Arial"/>
                <a:cs typeface="Arial"/>
              </a:rPr>
              <a:t>.</a:t>
            </a:r>
            <a:r>
              <a:rPr sz="2700" spc="-89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inpu</a:t>
            </a:r>
            <a:r>
              <a:rPr sz="2700" spc="0" dirty="0">
                <a:latin typeface="Arial"/>
                <a:cs typeface="Arial"/>
              </a:rPr>
              <a:t>t</a:t>
            </a:r>
            <a:r>
              <a:rPr sz="2700" spc="-79" dirty="0">
                <a:latin typeface="Arial"/>
                <a:cs typeface="Arial"/>
              </a:rPr>
              <a:t> </a:t>
            </a:r>
            <a:r>
              <a:rPr sz="2700" spc="-14" dirty="0">
                <a:latin typeface="Arial"/>
                <a:cs typeface="Arial"/>
              </a:rPr>
              <a:t>7</a:t>
            </a:r>
            <a:r>
              <a:rPr sz="2700" spc="0" dirty="0">
                <a:latin typeface="Arial"/>
                <a:cs typeface="Arial"/>
              </a:rPr>
              <a:t>x7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98891"/>
              </a:lnSpc>
            </a:pPr>
            <a:r>
              <a:rPr sz="2700" b="1" spc="-25" dirty="0">
                <a:latin typeface="Arial"/>
                <a:cs typeface="Arial"/>
              </a:rPr>
              <a:t>3x</a:t>
            </a:r>
            <a:r>
              <a:rPr sz="2700" b="1" spc="0" dirty="0">
                <a:latin typeface="Arial"/>
                <a:cs typeface="Arial"/>
              </a:rPr>
              <a:t>3</a:t>
            </a:r>
            <a:r>
              <a:rPr sz="2700" b="1" spc="-64" dirty="0">
                <a:latin typeface="Arial"/>
                <a:cs typeface="Arial"/>
              </a:rPr>
              <a:t> </a:t>
            </a:r>
            <a:r>
              <a:rPr sz="2700" spc="-54" dirty="0">
                <a:latin typeface="Arial"/>
                <a:cs typeface="Arial"/>
              </a:rPr>
              <a:t>f</a:t>
            </a:r>
            <a:r>
              <a:rPr sz="2700" spc="-59" dirty="0">
                <a:latin typeface="Arial"/>
                <a:cs typeface="Arial"/>
              </a:rPr>
              <a:t>il</a:t>
            </a:r>
            <a:r>
              <a:rPr sz="2700" spc="-54" dirty="0">
                <a:latin typeface="Arial"/>
                <a:cs typeface="Arial"/>
              </a:rPr>
              <a:t>t</a:t>
            </a:r>
            <a:r>
              <a:rPr sz="2700" spc="-59" dirty="0">
                <a:latin typeface="Arial"/>
                <a:cs typeface="Arial"/>
              </a:rPr>
              <a:t>e</a:t>
            </a:r>
            <a:r>
              <a:rPr sz="2700" spc="-200" dirty="0">
                <a:latin typeface="Arial"/>
                <a:cs typeface="Arial"/>
              </a:rPr>
              <a:t>r</a:t>
            </a:r>
            <a:r>
              <a:rPr sz="2700" spc="0" dirty="0">
                <a:latin typeface="Arial"/>
                <a:cs typeface="Arial"/>
              </a:rPr>
              <a:t>,</a:t>
            </a:r>
            <a:r>
              <a:rPr sz="2700" spc="-164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applie</a:t>
            </a:r>
            <a:r>
              <a:rPr sz="2700" spc="0" dirty="0">
                <a:latin typeface="Arial"/>
                <a:cs typeface="Arial"/>
              </a:rPr>
              <a:t>d</a:t>
            </a:r>
            <a:r>
              <a:rPr sz="2700" spc="-44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wi</a:t>
            </a:r>
            <a:r>
              <a:rPr sz="2700" spc="-14" dirty="0">
                <a:latin typeface="Arial"/>
                <a:cs typeface="Arial"/>
              </a:rPr>
              <a:t>t</a:t>
            </a:r>
            <a:r>
              <a:rPr sz="2700" spc="0" dirty="0">
                <a:latin typeface="Arial"/>
                <a:cs typeface="Arial"/>
              </a:rPr>
              <a:t>h</a:t>
            </a:r>
            <a:r>
              <a:rPr sz="2700" spc="-54" dirty="0">
                <a:latin typeface="Arial"/>
                <a:cs typeface="Arial"/>
              </a:rPr>
              <a:t> </a:t>
            </a:r>
            <a:r>
              <a:rPr sz="2700" b="1" spc="-25" dirty="0">
                <a:latin typeface="Arial"/>
                <a:cs typeface="Arial"/>
              </a:rPr>
              <a:t>st</a:t>
            </a:r>
            <a:r>
              <a:rPr sz="2700" b="1" spc="-19" dirty="0">
                <a:latin typeface="Arial"/>
                <a:cs typeface="Arial"/>
              </a:rPr>
              <a:t>ri</a:t>
            </a:r>
            <a:r>
              <a:rPr sz="2700" b="1" spc="-29" dirty="0">
                <a:latin typeface="Arial"/>
                <a:cs typeface="Arial"/>
              </a:rPr>
              <a:t>d</a:t>
            </a:r>
            <a:r>
              <a:rPr sz="2700" b="1" spc="0" dirty="0">
                <a:latin typeface="Arial"/>
                <a:cs typeface="Arial"/>
              </a:rPr>
              <a:t>e</a:t>
            </a:r>
            <a:r>
              <a:rPr sz="2700" b="1" spc="-50" dirty="0">
                <a:latin typeface="Arial"/>
                <a:cs typeface="Arial"/>
              </a:rPr>
              <a:t> </a:t>
            </a:r>
            <a:r>
              <a:rPr sz="2700" b="1" spc="0" dirty="0">
                <a:latin typeface="Arial"/>
                <a:cs typeface="Arial"/>
              </a:rPr>
              <a:t>1 </a:t>
            </a:r>
            <a:r>
              <a:rPr sz="2700" b="1" spc="-25" dirty="0">
                <a:latin typeface="Arial"/>
                <a:cs typeface="Arial"/>
              </a:rPr>
              <a:t>p</a:t>
            </a:r>
            <a:r>
              <a:rPr sz="2700" b="1" spc="-19" dirty="0">
                <a:latin typeface="Arial"/>
                <a:cs typeface="Arial"/>
              </a:rPr>
              <a:t>a</a:t>
            </a:r>
            <a:r>
              <a:rPr sz="2700" b="1" spc="0" dirty="0">
                <a:latin typeface="Arial"/>
                <a:cs typeface="Arial"/>
              </a:rPr>
              <a:t>d</a:t>
            </a:r>
            <a:r>
              <a:rPr sz="2700" b="1" spc="-75" dirty="0">
                <a:latin typeface="Arial"/>
                <a:cs typeface="Arial"/>
              </a:rPr>
              <a:t> </a:t>
            </a:r>
            <a:r>
              <a:rPr sz="2700" b="1" spc="-25" dirty="0">
                <a:latin typeface="Arial"/>
                <a:cs typeface="Arial"/>
              </a:rPr>
              <a:t>w</a:t>
            </a:r>
            <a:r>
              <a:rPr sz="2700" b="1" spc="-19" dirty="0">
                <a:latin typeface="Arial"/>
                <a:cs typeface="Arial"/>
              </a:rPr>
              <a:t>i</a:t>
            </a:r>
            <a:r>
              <a:rPr sz="2700" b="1" spc="-25" dirty="0">
                <a:latin typeface="Arial"/>
                <a:cs typeface="Arial"/>
              </a:rPr>
              <a:t>t</a:t>
            </a:r>
            <a:r>
              <a:rPr sz="2700" b="1" spc="0" dirty="0">
                <a:latin typeface="Arial"/>
                <a:cs typeface="Arial"/>
              </a:rPr>
              <a:t>h</a:t>
            </a:r>
            <a:r>
              <a:rPr sz="2700" b="1" spc="-69" dirty="0">
                <a:latin typeface="Arial"/>
                <a:cs typeface="Arial"/>
              </a:rPr>
              <a:t> </a:t>
            </a:r>
            <a:r>
              <a:rPr sz="2700" b="1" spc="0" dirty="0">
                <a:latin typeface="Arial"/>
                <a:cs typeface="Arial"/>
              </a:rPr>
              <a:t>1</a:t>
            </a:r>
            <a:r>
              <a:rPr sz="2700" b="1" spc="-29" dirty="0">
                <a:latin typeface="Arial"/>
                <a:cs typeface="Arial"/>
              </a:rPr>
              <a:t> p</a:t>
            </a:r>
            <a:r>
              <a:rPr sz="2700" b="1" spc="-19" dirty="0">
                <a:latin typeface="Arial"/>
                <a:cs typeface="Arial"/>
              </a:rPr>
              <a:t>i</a:t>
            </a:r>
            <a:r>
              <a:rPr sz="2700" b="1" spc="-25" dirty="0">
                <a:latin typeface="Arial"/>
                <a:cs typeface="Arial"/>
              </a:rPr>
              <a:t>xe</a:t>
            </a:r>
            <a:r>
              <a:rPr sz="2700" b="1" spc="0" dirty="0">
                <a:latin typeface="Arial"/>
                <a:cs typeface="Arial"/>
              </a:rPr>
              <a:t>l</a:t>
            </a:r>
            <a:r>
              <a:rPr sz="2700" b="1" spc="-84" dirty="0">
                <a:latin typeface="Arial"/>
                <a:cs typeface="Arial"/>
              </a:rPr>
              <a:t> </a:t>
            </a:r>
            <a:r>
              <a:rPr sz="2700" spc="-19" dirty="0">
                <a:latin typeface="Arial"/>
                <a:cs typeface="Arial"/>
              </a:rPr>
              <a:t>borde</a:t>
            </a:r>
            <a:r>
              <a:rPr sz="2700" spc="0" dirty="0">
                <a:latin typeface="Arial"/>
                <a:cs typeface="Arial"/>
              </a:rPr>
              <a:t>r</a:t>
            </a:r>
            <a:r>
              <a:rPr sz="2700" spc="-54" dirty="0">
                <a:latin typeface="Arial"/>
                <a:cs typeface="Arial"/>
              </a:rPr>
              <a:t> </a:t>
            </a:r>
            <a:r>
              <a:rPr sz="2700" spc="-14" dirty="0">
                <a:latin typeface="Arial"/>
                <a:cs typeface="Arial"/>
              </a:rPr>
              <a:t>=</a:t>
            </a:r>
            <a:r>
              <a:rPr sz="2700" spc="0" dirty="0">
                <a:latin typeface="Arial"/>
                <a:cs typeface="Arial"/>
              </a:rPr>
              <a:t>&gt;</a:t>
            </a:r>
            <a:r>
              <a:rPr sz="2700" spc="-69" dirty="0">
                <a:latin typeface="Arial"/>
                <a:cs typeface="Arial"/>
              </a:rPr>
              <a:t> </a:t>
            </a:r>
            <a:r>
              <a:rPr sz="2700" spc="-29" dirty="0">
                <a:latin typeface="Arial"/>
                <a:cs typeface="Arial"/>
              </a:rPr>
              <a:t>w</a:t>
            </a:r>
            <a:r>
              <a:rPr sz="2700" spc="-25" dirty="0">
                <a:latin typeface="Arial"/>
                <a:cs typeface="Arial"/>
              </a:rPr>
              <a:t>ha</a:t>
            </a:r>
            <a:r>
              <a:rPr sz="2700" spc="0" dirty="0">
                <a:latin typeface="Arial"/>
                <a:cs typeface="Arial"/>
              </a:rPr>
              <a:t>t</a:t>
            </a:r>
            <a:endParaRPr sz="27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9439148" y="2303926"/>
            <a:ext cx="2092350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spc="-9" dirty="0">
                <a:latin typeface="Arial"/>
                <a:cs typeface="Arial"/>
              </a:rPr>
              <a:t>i</a:t>
            </a:r>
            <a:r>
              <a:rPr sz="2700" spc="0" dirty="0">
                <a:latin typeface="Arial"/>
                <a:cs typeface="Arial"/>
              </a:rPr>
              <a:t>s</a:t>
            </a:r>
            <a:r>
              <a:rPr sz="2700" spc="-44" dirty="0">
                <a:latin typeface="Arial"/>
                <a:cs typeface="Arial"/>
              </a:rPr>
              <a:t> </a:t>
            </a:r>
            <a:r>
              <a:rPr sz="2700" spc="-19" dirty="0">
                <a:latin typeface="Arial"/>
                <a:cs typeface="Arial"/>
              </a:rPr>
              <a:t>t</a:t>
            </a:r>
            <a:r>
              <a:rPr sz="2700" spc="-25" dirty="0">
                <a:latin typeface="Arial"/>
                <a:cs typeface="Arial"/>
              </a:rPr>
              <a:t>h</a:t>
            </a:r>
            <a:r>
              <a:rPr sz="2700" spc="0" dirty="0">
                <a:latin typeface="Arial"/>
                <a:cs typeface="Arial"/>
              </a:rPr>
              <a:t>e</a:t>
            </a:r>
            <a:r>
              <a:rPr sz="2700" spc="-100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ou</a:t>
            </a:r>
            <a:r>
              <a:rPr sz="2700" spc="-19" dirty="0">
                <a:latin typeface="Arial"/>
                <a:cs typeface="Arial"/>
              </a:rPr>
              <a:t>t</a:t>
            </a:r>
            <a:r>
              <a:rPr sz="2700" spc="-25" dirty="0">
                <a:latin typeface="Arial"/>
                <a:cs typeface="Arial"/>
              </a:rPr>
              <a:t>pu</a:t>
            </a:r>
            <a:r>
              <a:rPr sz="2700" spc="-19" dirty="0">
                <a:latin typeface="Arial"/>
                <a:cs typeface="Arial"/>
              </a:rPr>
              <a:t>t</a:t>
            </a:r>
            <a:r>
              <a:rPr sz="2700" spc="0" dirty="0">
                <a:latin typeface="Arial"/>
                <a:cs typeface="Arial"/>
              </a:rPr>
              <a:t>?</a:t>
            </a:r>
            <a:endParaRPr sz="27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500753" y="3151023"/>
            <a:ext cx="7292074" cy="15911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6445">
              <a:lnSpc>
                <a:spcPts val="2860"/>
              </a:lnSpc>
              <a:spcBef>
                <a:spcPts val="143"/>
              </a:spcBef>
            </a:pPr>
            <a:r>
              <a:rPr sz="2700" b="1" spc="-25" dirty="0">
                <a:latin typeface="Arial"/>
                <a:cs typeface="Arial"/>
              </a:rPr>
              <a:t>7x</a:t>
            </a:r>
            <a:r>
              <a:rPr sz="2700" b="1" spc="0" dirty="0">
                <a:latin typeface="Arial"/>
                <a:cs typeface="Arial"/>
              </a:rPr>
              <a:t>7</a:t>
            </a:r>
            <a:r>
              <a:rPr sz="2700" b="1" spc="-89" dirty="0">
                <a:latin typeface="Arial"/>
                <a:cs typeface="Arial"/>
              </a:rPr>
              <a:t> </a:t>
            </a:r>
            <a:r>
              <a:rPr sz="2700" b="1" spc="-44" dirty="0">
                <a:latin typeface="Arial"/>
                <a:cs typeface="Arial"/>
              </a:rPr>
              <a:t>ou</a:t>
            </a:r>
            <a:r>
              <a:rPr sz="2700" b="1" spc="-34" dirty="0">
                <a:latin typeface="Arial"/>
                <a:cs typeface="Arial"/>
              </a:rPr>
              <a:t>t</a:t>
            </a:r>
            <a:r>
              <a:rPr sz="2700" b="1" spc="-44" dirty="0">
                <a:latin typeface="Arial"/>
                <a:cs typeface="Arial"/>
              </a:rPr>
              <a:t>pu</a:t>
            </a:r>
            <a:r>
              <a:rPr sz="2700" b="1" spc="-25" dirty="0">
                <a:latin typeface="Arial"/>
                <a:cs typeface="Arial"/>
              </a:rPr>
              <a:t>t</a:t>
            </a:r>
            <a:r>
              <a:rPr sz="2700" b="1" spc="0" dirty="0">
                <a:latin typeface="Arial"/>
                <a:cs typeface="Arial"/>
              </a:rPr>
              <a:t>!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98891"/>
              </a:lnSpc>
            </a:pPr>
            <a:r>
              <a:rPr sz="2700" spc="-9" dirty="0">
                <a:latin typeface="Arial"/>
                <a:cs typeface="Arial"/>
              </a:rPr>
              <a:t>i</a:t>
            </a:r>
            <a:r>
              <a:rPr sz="2700" spc="0" dirty="0">
                <a:latin typeface="Arial"/>
                <a:cs typeface="Arial"/>
              </a:rPr>
              <a:t>n</a:t>
            </a:r>
            <a:r>
              <a:rPr sz="2700" spc="-14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general</a:t>
            </a:r>
            <a:r>
              <a:rPr sz="2700" spc="0" dirty="0">
                <a:latin typeface="Arial"/>
                <a:cs typeface="Arial"/>
              </a:rPr>
              <a:t>,</a:t>
            </a:r>
            <a:r>
              <a:rPr sz="2700" spc="-59" dirty="0">
                <a:latin typeface="Arial"/>
                <a:cs typeface="Arial"/>
              </a:rPr>
              <a:t> </a:t>
            </a:r>
            <a:r>
              <a:rPr sz="2700" spc="-19" dirty="0">
                <a:latin typeface="Arial"/>
                <a:cs typeface="Arial"/>
              </a:rPr>
              <a:t>c</a:t>
            </a:r>
            <a:r>
              <a:rPr sz="2700" spc="-25" dirty="0">
                <a:latin typeface="Arial"/>
                <a:cs typeface="Arial"/>
              </a:rPr>
              <a:t>o</a:t>
            </a:r>
            <a:r>
              <a:rPr sz="2700" spc="-29" dirty="0">
                <a:latin typeface="Arial"/>
                <a:cs typeface="Arial"/>
              </a:rPr>
              <a:t>mm</a:t>
            </a:r>
            <a:r>
              <a:rPr sz="2700" spc="-25" dirty="0">
                <a:latin typeface="Arial"/>
                <a:cs typeface="Arial"/>
              </a:rPr>
              <a:t>o</a:t>
            </a:r>
            <a:r>
              <a:rPr sz="2700" spc="0" dirty="0">
                <a:latin typeface="Arial"/>
                <a:cs typeface="Arial"/>
              </a:rPr>
              <a:t>n to</a:t>
            </a:r>
            <a:r>
              <a:rPr sz="2700" spc="-34" dirty="0">
                <a:latin typeface="Arial"/>
                <a:cs typeface="Arial"/>
              </a:rPr>
              <a:t> </a:t>
            </a:r>
            <a:r>
              <a:rPr sz="2700" spc="0" dirty="0">
                <a:latin typeface="Arial"/>
                <a:cs typeface="Arial"/>
              </a:rPr>
              <a:t>s</a:t>
            </a:r>
            <a:r>
              <a:rPr sz="2700" spc="-19" dirty="0">
                <a:latin typeface="Arial"/>
                <a:cs typeface="Arial"/>
              </a:rPr>
              <a:t>e</a:t>
            </a:r>
            <a:r>
              <a:rPr sz="2700" spc="0" dirty="0">
                <a:latin typeface="Arial"/>
                <a:cs typeface="Arial"/>
              </a:rPr>
              <a:t>e</a:t>
            </a:r>
            <a:r>
              <a:rPr sz="2700" spc="-39" dirty="0">
                <a:latin typeface="Arial"/>
                <a:cs typeface="Arial"/>
              </a:rPr>
              <a:t> CON</a:t>
            </a:r>
            <a:r>
              <a:rPr sz="2700" spc="0" dirty="0">
                <a:latin typeface="Arial"/>
                <a:cs typeface="Arial"/>
              </a:rPr>
              <a:t>V</a:t>
            </a:r>
            <a:r>
              <a:rPr sz="2700" spc="-29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l</a:t>
            </a:r>
            <a:r>
              <a:rPr sz="2700" spc="-19" dirty="0">
                <a:latin typeface="Arial"/>
                <a:cs typeface="Arial"/>
              </a:rPr>
              <a:t>a</a:t>
            </a:r>
            <a:r>
              <a:rPr sz="2700" spc="-14" dirty="0">
                <a:latin typeface="Arial"/>
                <a:cs typeface="Arial"/>
              </a:rPr>
              <a:t>y</a:t>
            </a:r>
            <a:r>
              <a:rPr sz="2700" spc="-19" dirty="0">
                <a:latin typeface="Arial"/>
                <a:cs typeface="Arial"/>
              </a:rPr>
              <a:t>er</a:t>
            </a:r>
            <a:r>
              <a:rPr sz="2700" spc="0" dirty="0">
                <a:latin typeface="Arial"/>
                <a:cs typeface="Arial"/>
              </a:rPr>
              <a:t>s</a:t>
            </a:r>
            <a:r>
              <a:rPr sz="2700" spc="-14" dirty="0">
                <a:latin typeface="Arial"/>
                <a:cs typeface="Arial"/>
              </a:rPr>
              <a:t> </a:t>
            </a:r>
            <a:r>
              <a:rPr sz="2700" spc="-29" dirty="0">
                <a:latin typeface="Arial"/>
                <a:cs typeface="Arial"/>
              </a:rPr>
              <a:t>w</a:t>
            </a:r>
            <a:r>
              <a:rPr sz="2700" spc="-25" dirty="0">
                <a:latin typeface="Arial"/>
                <a:cs typeface="Arial"/>
              </a:rPr>
              <a:t>i</a:t>
            </a:r>
            <a:r>
              <a:rPr sz="2700" spc="-14" dirty="0">
                <a:latin typeface="Arial"/>
                <a:cs typeface="Arial"/>
              </a:rPr>
              <a:t>t</a:t>
            </a:r>
            <a:r>
              <a:rPr sz="2700" spc="0" dirty="0">
                <a:latin typeface="Arial"/>
                <a:cs typeface="Arial"/>
              </a:rPr>
              <a:t>h st</a:t>
            </a:r>
            <a:r>
              <a:rPr sz="2700" spc="-14" dirty="0">
                <a:latin typeface="Arial"/>
                <a:cs typeface="Arial"/>
              </a:rPr>
              <a:t>ri</a:t>
            </a:r>
            <a:r>
              <a:rPr sz="2700" spc="-25" dirty="0">
                <a:latin typeface="Arial"/>
                <a:cs typeface="Arial"/>
              </a:rPr>
              <a:t>d</a:t>
            </a:r>
            <a:r>
              <a:rPr sz="2700" spc="0" dirty="0">
                <a:latin typeface="Arial"/>
                <a:cs typeface="Arial"/>
              </a:rPr>
              <a:t>e</a:t>
            </a:r>
            <a:r>
              <a:rPr sz="2700" spc="-54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1</a:t>
            </a:r>
            <a:r>
              <a:rPr sz="2700" spc="0" dirty="0">
                <a:latin typeface="Arial"/>
                <a:cs typeface="Arial"/>
              </a:rPr>
              <a:t>,</a:t>
            </a:r>
            <a:r>
              <a:rPr sz="2700" spc="-44" dirty="0">
                <a:latin typeface="Arial"/>
                <a:cs typeface="Arial"/>
              </a:rPr>
              <a:t> </a:t>
            </a:r>
            <a:r>
              <a:rPr sz="2700" spc="-19" dirty="0">
                <a:latin typeface="Arial"/>
                <a:cs typeface="Arial"/>
              </a:rPr>
              <a:t>f</a:t>
            </a:r>
            <a:r>
              <a:rPr sz="2700" spc="-25" dirty="0">
                <a:latin typeface="Arial"/>
                <a:cs typeface="Arial"/>
              </a:rPr>
              <a:t>il</a:t>
            </a:r>
            <a:r>
              <a:rPr sz="2700" spc="-19" dirty="0">
                <a:latin typeface="Arial"/>
                <a:cs typeface="Arial"/>
              </a:rPr>
              <a:t>t</a:t>
            </a:r>
            <a:r>
              <a:rPr sz="2700" spc="-25" dirty="0">
                <a:latin typeface="Arial"/>
                <a:cs typeface="Arial"/>
              </a:rPr>
              <a:t>er</a:t>
            </a:r>
            <a:r>
              <a:rPr sz="2700" spc="0" dirty="0">
                <a:latin typeface="Arial"/>
                <a:cs typeface="Arial"/>
              </a:rPr>
              <a:t>s</a:t>
            </a:r>
            <a:r>
              <a:rPr sz="2700" spc="-34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o</a:t>
            </a:r>
            <a:r>
              <a:rPr sz="2700" spc="0" dirty="0">
                <a:latin typeface="Arial"/>
                <a:cs typeface="Arial"/>
              </a:rPr>
              <a:t>f</a:t>
            </a:r>
            <a:r>
              <a:rPr sz="2700" spc="-34" dirty="0">
                <a:latin typeface="Arial"/>
                <a:cs typeface="Arial"/>
              </a:rPr>
              <a:t> </a:t>
            </a:r>
            <a:r>
              <a:rPr sz="2700" spc="0" dirty="0">
                <a:latin typeface="Arial"/>
                <a:cs typeface="Arial"/>
              </a:rPr>
              <a:t>s</a:t>
            </a:r>
            <a:r>
              <a:rPr sz="2700" spc="-14" dirty="0">
                <a:latin typeface="Arial"/>
                <a:cs typeface="Arial"/>
              </a:rPr>
              <a:t>i</a:t>
            </a:r>
            <a:r>
              <a:rPr sz="2700" spc="-4" dirty="0">
                <a:latin typeface="Arial"/>
                <a:cs typeface="Arial"/>
              </a:rPr>
              <a:t>z</a:t>
            </a:r>
            <a:r>
              <a:rPr sz="2700" spc="0" dirty="0">
                <a:latin typeface="Arial"/>
                <a:cs typeface="Arial"/>
              </a:rPr>
              <a:t>e</a:t>
            </a:r>
            <a:r>
              <a:rPr sz="2700" spc="-54" dirty="0">
                <a:latin typeface="Arial"/>
                <a:cs typeface="Arial"/>
              </a:rPr>
              <a:t> </a:t>
            </a:r>
            <a:r>
              <a:rPr sz="2700" spc="-114" dirty="0">
                <a:latin typeface="Arial"/>
                <a:cs typeface="Arial"/>
              </a:rPr>
              <a:t>F</a:t>
            </a:r>
            <a:r>
              <a:rPr sz="2700" spc="-89" dirty="0">
                <a:latin typeface="Arial"/>
                <a:cs typeface="Arial"/>
              </a:rPr>
              <a:t>x</a:t>
            </a:r>
            <a:r>
              <a:rPr sz="2700" spc="-700" dirty="0">
                <a:latin typeface="Arial"/>
                <a:cs typeface="Arial"/>
              </a:rPr>
              <a:t>F</a:t>
            </a:r>
            <a:r>
              <a:rPr sz="2700" spc="0" dirty="0">
                <a:latin typeface="Arial"/>
                <a:cs typeface="Arial"/>
              </a:rPr>
              <a:t>,</a:t>
            </a:r>
            <a:r>
              <a:rPr sz="2700" spc="-189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an</a:t>
            </a:r>
            <a:r>
              <a:rPr sz="2700" spc="0" dirty="0">
                <a:latin typeface="Arial"/>
                <a:cs typeface="Arial"/>
              </a:rPr>
              <a:t>d</a:t>
            </a:r>
            <a:r>
              <a:rPr sz="2700" spc="-39" dirty="0">
                <a:latin typeface="Arial"/>
                <a:cs typeface="Arial"/>
              </a:rPr>
              <a:t> </a:t>
            </a:r>
            <a:r>
              <a:rPr sz="2700" spc="-4" dirty="0">
                <a:latin typeface="Arial"/>
                <a:cs typeface="Arial"/>
              </a:rPr>
              <a:t>z</a:t>
            </a:r>
            <a:r>
              <a:rPr sz="2700" spc="-25" dirty="0">
                <a:latin typeface="Arial"/>
                <a:cs typeface="Arial"/>
              </a:rPr>
              <a:t>e</a:t>
            </a:r>
            <a:r>
              <a:rPr sz="2700" spc="-9" dirty="0">
                <a:latin typeface="Arial"/>
                <a:cs typeface="Arial"/>
              </a:rPr>
              <a:t>ro-</a:t>
            </a:r>
            <a:r>
              <a:rPr sz="2700" spc="-14" dirty="0">
                <a:latin typeface="Arial"/>
                <a:cs typeface="Arial"/>
              </a:rPr>
              <a:t>padd</a:t>
            </a:r>
            <a:r>
              <a:rPr sz="2700" spc="-9" dirty="0">
                <a:latin typeface="Arial"/>
                <a:cs typeface="Arial"/>
              </a:rPr>
              <a:t>i</a:t>
            </a:r>
            <a:r>
              <a:rPr sz="2700" spc="-14" dirty="0">
                <a:latin typeface="Arial"/>
                <a:cs typeface="Arial"/>
              </a:rPr>
              <a:t>n</a:t>
            </a:r>
            <a:r>
              <a:rPr sz="2700" spc="0" dirty="0">
                <a:latin typeface="Arial"/>
                <a:cs typeface="Arial"/>
              </a:rPr>
              <a:t>g</a:t>
            </a:r>
            <a:r>
              <a:rPr sz="2700" spc="-54" dirty="0">
                <a:latin typeface="Arial"/>
                <a:cs typeface="Arial"/>
              </a:rPr>
              <a:t> </a:t>
            </a:r>
            <a:r>
              <a:rPr sz="2700" spc="-39" dirty="0">
                <a:latin typeface="Arial"/>
                <a:cs typeface="Arial"/>
              </a:rPr>
              <a:t>w</a:t>
            </a:r>
            <a:r>
              <a:rPr sz="2700" spc="-25" dirty="0">
                <a:latin typeface="Arial"/>
                <a:cs typeface="Arial"/>
              </a:rPr>
              <a:t>i</a:t>
            </a:r>
            <a:r>
              <a:rPr sz="2700" spc="-19" dirty="0">
                <a:latin typeface="Arial"/>
                <a:cs typeface="Arial"/>
              </a:rPr>
              <a:t>t</a:t>
            </a:r>
            <a:r>
              <a:rPr sz="2700" spc="0" dirty="0">
                <a:latin typeface="Arial"/>
                <a:cs typeface="Arial"/>
              </a:rPr>
              <a:t>h </a:t>
            </a:r>
            <a:r>
              <a:rPr sz="2700" spc="-9" dirty="0">
                <a:latin typeface="Arial"/>
                <a:cs typeface="Arial"/>
              </a:rPr>
              <a:t>(</a:t>
            </a:r>
            <a:r>
              <a:rPr sz="2700" spc="-19" dirty="0">
                <a:latin typeface="Arial"/>
                <a:cs typeface="Arial"/>
              </a:rPr>
              <a:t>F</a:t>
            </a:r>
            <a:r>
              <a:rPr sz="2700" spc="-9" dirty="0">
                <a:latin typeface="Arial"/>
                <a:cs typeface="Arial"/>
              </a:rPr>
              <a:t>-</a:t>
            </a:r>
            <a:r>
              <a:rPr sz="2700" spc="-14" dirty="0">
                <a:latin typeface="Arial"/>
                <a:cs typeface="Arial"/>
              </a:rPr>
              <a:t>1</a:t>
            </a:r>
            <a:r>
              <a:rPr sz="2700" spc="-9" dirty="0">
                <a:latin typeface="Arial"/>
                <a:cs typeface="Arial"/>
              </a:rPr>
              <a:t>)</a:t>
            </a:r>
            <a:r>
              <a:rPr sz="2700" spc="0" dirty="0">
                <a:latin typeface="Arial"/>
                <a:cs typeface="Arial"/>
              </a:rPr>
              <a:t>/</a:t>
            </a:r>
            <a:r>
              <a:rPr sz="2700" spc="-19" dirty="0">
                <a:latin typeface="Arial"/>
                <a:cs typeface="Arial"/>
              </a:rPr>
              <a:t>2</a:t>
            </a:r>
            <a:r>
              <a:rPr sz="2700" spc="0" dirty="0">
                <a:latin typeface="Arial"/>
                <a:cs typeface="Arial"/>
              </a:rPr>
              <a:t>.</a:t>
            </a:r>
            <a:r>
              <a:rPr sz="2700" spc="-75" dirty="0">
                <a:latin typeface="Arial"/>
                <a:cs typeface="Arial"/>
              </a:rPr>
              <a:t> </a:t>
            </a:r>
            <a:r>
              <a:rPr sz="2700" spc="-9" dirty="0">
                <a:latin typeface="Arial"/>
                <a:cs typeface="Arial"/>
              </a:rPr>
              <a:t>(</a:t>
            </a:r>
            <a:r>
              <a:rPr sz="2700" spc="-19" dirty="0">
                <a:latin typeface="Arial"/>
                <a:cs typeface="Arial"/>
              </a:rPr>
              <a:t>w</a:t>
            </a:r>
            <a:r>
              <a:rPr sz="2700" spc="-9" dirty="0">
                <a:latin typeface="Arial"/>
                <a:cs typeface="Arial"/>
              </a:rPr>
              <a:t>il</a:t>
            </a:r>
            <a:r>
              <a:rPr sz="2700" spc="0" dirty="0">
                <a:latin typeface="Arial"/>
                <a:cs typeface="Arial"/>
              </a:rPr>
              <a:t>l</a:t>
            </a:r>
            <a:r>
              <a:rPr sz="2700" spc="-54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pre</a:t>
            </a:r>
            <a:r>
              <a:rPr sz="2700" spc="-19" dirty="0">
                <a:latin typeface="Arial"/>
                <a:cs typeface="Arial"/>
              </a:rPr>
              <a:t>s</a:t>
            </a:r>
            <a:r>
              <a:rPr sz="2700" spc="-25" dirty="0">
                <a:latin typeface="Arial"/>
                <a:cs typeface="Arial"/>
              </a:rPr>
              <a:t>er</a:t>
            </a:r>
            <a:r>
              <a:rPr sz="2700" spc="-19" dirty="0">
                <a:latin typeface="Arial"/>
                <a:cs typeface="Arial"/>
              </a:rPr>
              <a:t>v</a:t>
            </a:r>
            <a:r>
              <a:rPr sz="2700" spc="0" dirty="0">
                <a:latin typeface="Arial"/>
                <a:cs typeface="Arial"/>
              </a:rPr>
              <a:t>e</a:t>
            </a:r>
            <a:r>
              <a:rPr sz="2700" spc="-39" dirty="0">
                <a:latin typeface="Arial"/>
                <a:cs typeface="Arial"/>
              </a:rPr>
              <a:t> </a:t>
            </a:r>
            <a:r>
              <a:rPr sz="2700" spc="0" dirty="0">
                <a:latin typeface="Arial"/>
                <a:cs typeface="Arial"/>
              </a:rPr>
              <a:t>s</a:t>
            </a:r>
            <a:r>
              <a:rPr sz="2700" spc="-19" dirty="0">
                <a:latin typeface="Arial"/>
                <a:cs typeface="Arial"/>
              </a:rPr>
              <a:t>i</a:t>
            </a:r>
            <a:r>
              <a:rPr sz="2700" spc="0" dirty="0">
                <a:latin typeface="Arial"/>
                <a:cs typeface="Arial"/>
              </a:rPr>
              <a:t>ze</a:t>
            </a:r>
            <a:r>
              <a:rPr sz="2700" spc="-119" dirty="0">
                <a:latin typeface="Arial"/>
                <a:cs typeface="Arial"/>
              </a:rPr>
              <a:t> </a:t>
            </a:r>
            <a:r>
              <a:rPr sz="2700" spc="-19" dirty="0">
                <a:latin typeface="Arial"/>
                <a:cs typeface="Arial"/>
              </a:rPr>
              <a:t>s</a:t>
            </a:r>
            <a:r>
              <a:rPr sz="2700" spc="-25" dirty="0">
                <a:latin typeface="Arial"/>
                <a:cs typeface="Arial"/>
              </a:rPr>
              <a:t>pa</a:t>
            </a:r>
            <a:r>
              <a:rPr sz="2700" spc="-19" dirty="0">
                <a:latin typeface="Arial"/>
                <a:cs typeface="Arial"/>
              </a:rPr>
              <a:t>t</a:t>
            </a:r>
            <a:r>
              <a:rPr sz="2700" spc="-25" dirty="0">
                <a:latin typeface="Arial"/>
                <a:cs typeface="Arial"/>
              </a:rPr>
              <a:t>iall</a:t>
            </a:r>
            <a:r>
              <a:rPr sz="2700" spc="-19" dirty="0">
                <a:latin typeface="Arial"/>
                <a:cs typeface="Arial"/>
              </a:rPr>
              <a:t>y</a:t>
            </a:r>
            <a:r>
              <a:rPr sz="2700" spc="0" dirty="0">
                <a:latin typeface="Arial"/>
                <a:cs typeface="Arial"/>
              </a:rPr>
              <a:t>)</a:t>
            </a:r>
            <a:endParaRPr sz="27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499229" y="4793253"/>
            <a:ext cx="893660" cy="1168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8795" algn="r">
              <a:lnSpc>
                <a:spcPts val="2860"/>
              </a:lnSpc>
              <a:spcBef>
                <a:spcPts val="143"/>
              </a:spcBef>
            </a:pPr>
            <a:r>
              <a:rPr sz="2700" spc="-19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700" spc="-14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r>
              <a:rPr sz="2700" spc="-19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2700" spc="0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r>
              <a:rPr sz="2700" spc="-5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700" spc="0" dirty="0">
                <a:solidFill>
                  <a:srgbClr val="0000FF"/>
                </a:solidFill>
                <a:latin typeface="Arial"/>
                <a:cs typeface="Arial"/>
              </a:rPr>
              <a:t>F</a:t>
            </a:r>
            <a:endParaRPr sz="2700">
              <a:latin typeface="Arial"/>
              <a:cs typeface="Arial"/>
            </a:endParaRPr>
          </a:p>
          <a:p>
            <a:pPr marL="612303" marR="12700" algn="r">
              <a:lnSpc>
                <a:spcPts val="3100"/>
              </a:lnSpc>
              <a:spcBef>
                <a:spcPts val="162"/>
              </a:spcBef>
            </a:pPr>
            <a:r>
              <a:rPr sz="2700" spc="0" dirty="0">
                <a:solidFill>
                  <a:srgbClr val="0000FF"/>
                </a:solidFill>
                <a:latin typeface="Arial"/>
                <a:cs typeface="Arial"/>
              </a:rPr>
              <a:t>F F</a:t>
            </a:r>
            <a:endParaRPr sz="27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452110" y="4793253"/>
            <a:ext cx="283184" cy="1168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095">
              <a:lnSpc>
                <a:spcPts val="2860"/>
              </a:lnSpc>
              <a:spcBef>
                <a:spcPts val="143"/>
              </a:spcBef>
            </a:pPr>
            <a:r>
              <a:rPr sz="2700" spc="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endParaRPr sz="2700">
              <a:latin typeface="Arial"/>
              <a:cs typeface="Arial"/>
            </a:endParaRPr>
          </a:p>
          <a:p>
            <a:pPr marL="18795">
              <a:lnSpc>
                <a:spcPct val="95825"/>
              </a:lnSpc>
            </a:pPr>
            <a:r>
              <a:rPr sz="2700" spc="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endParaRPr sz="2700">
              <a:latin typeface="Arial"/>
              <a:cs typeface="Arial"/>
            </a:endParaRPr>
          </a:p>
          <a:p>
            <a:pPr marL="18795">
              <a:lnSpc>
                <a:spcPts val="3095"/>
              </a:lnSpc>
              <a:spcBef>
                <a:spcPts val="154"/>
              </a:spcBef>
            </a:pPr>
            <a:r>
              <a:rPr sz="4050" spc="0" baseline="-1073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endParaRPr sz="27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744718" y="4793253"/>
            <a:ext cx="272059" cy="1168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2">
              <a:lnSpc>
                <a:spcPts val="2860"/>
              </a:lnSpc>
              <a:spcBef>
                <a:spcPts val="143"/>
              </a:spcBef>
            </a:pPr>
            <a:r>
              <a:rPr sz="2700" spc="0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endParaRPr sz="2700">
              <a:latin typeface="Arial"/>
              <a:cs typeface="Arial"/>
            </a:endParaRPr>
          </a:p>
          <a:p>
            <a:pPr marL="17272">
              <a:lnSpc>
                <a:spcPct val="95825"/>
              </a:lnSpc>
            </a:pPr>
            <a:r>
              <a:rPr sz="2700" spc="0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endParaRPr sz="2700">
              <a:latin typeface="Arial"/>
              <a:cs typeface="Arial"/>
            </a:endParaRPr>
          </a:p>
          <a:p>
            <a:pPr marL="17272">
              <a:lnSpc>
                <a:spcPts val="3095"/>
              </a:lnSpc>
              <a:spcBef>
                <a:spcPts val="154"/>
              </a:spcBef>
            </a:pPr>
            <a:r>
              <a:rPr sz="4050" spc="0" baseline="-1073" dirty="0">
                <a:solidFill>
                  <a:srgbClr val="0000FF"/>
                </a:solidFill>
                <a:latin typeface="Arial"/>
                <a:cs typeface="Arial"/>
              </a:rPr>
              <a:t>7</a:t>
            </a:r>
            <a:endParaRPr sz="27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028182" y="4793253"/>
            <a:ext cx="477646" cy="1168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1">
              <a:lnSpc>
                <a:spcPts val="2860"/>
              </a:lnSpc>
              <a:spcBef>
                <a:spcPts val="143"/>
              </a:spcBef>
            </a:pPr>
            <a:r>
              <a:rPr sz="2700" spc="-14" dirty="0">
                <a:solidFill>
                  <a:srgbClr val="0000FF"/>
                </a:solidFill>
                <a:latin typeface="Arial"/>
                <a:cs typeface="Arial"/>
              </a:rPr>
              <a:t>=&gt;</a:t>
            </a:r>
            <a:endParaRPr sz="2700">
              <a:latin typeface="Arial"/>
              <a:cs typeface="Arial"/>
            </a:endParaRPr>
          </a:p>
          <a:p>
            <a:pPr marL="17271">
              <a:lnSpc>
                <a:spcPct val="95825"/>
              </a:lnSpc>
            </a:pPr>
            <a:r>
              <a:rPr sz="2700" spc="-14" dirty="0">
                <a:solidFill>
                  <a:srgbClr val="0000FF"/>
                </a:solidFill>
                <a:latin typeface="Arial"/>
                <a:cs typeface="Arial"/>
              </a:rPr>
              <a:t>=&gt;</a:t>
            </a:r>
            <a:endParaRPr sz="2700">
              <a:latin typeface="Arial"/>
              <a:cs typeface="Arial"/>
            </a:endParaRPr>
          </a:p>
          <a:p>
            <a:pPr marL="15747" marR="914">
              <a:lnSpc>
                <a:spcPts val="3095"/>
              </a:lnSpc>
              <a:spcBef>
                <a:spcPts val="154"/>
              </a:spcBef>
            </a:pPr>
            <a:r>
              <a:rPr sz="4050" spc="-29" baseline="-1073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4050" spc="0" baseline="-1073" dirty="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endParaRPr sz="27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515861" y="4793253"/>
            <a:ext cx="740003" cy="1168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spc="0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r>
              <a:rPr sz="2700" spc="-19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700" spc="-9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2700" spc="0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endParaRPr sz="2700">
              <a:latin typeface="Arial"/>
              <a:cs typeface="Arial"/>
            </a:endParaRPr>
          </a:p>
          <a:p>
            <a:pPr marL="14224" marR="417" indent="3048">
              <a:lnSpc>
                <a:spcPts val="3100"/>
              </a:lnSpc>
              <a:spcBef>
                <a:spcPts val="162"/>
              </a:spcBef>
            </a:pPr>
            <a:r>
              <a:rPr sz="2700" spc="0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r>
              <a:rPr sz="2700" spc="-19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700" spc="-9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2700" spc="0" dirty="0">
                <a:solidFill>
                  <a:srgbClr val="0000FF"/>
                </a:solidFill>
                <a:latin typeface="Arial"/>
                <a:cs typeface="Arial"/>
              </a:rPr>
              <a:t>o </a:t>
            </a:r>
            <a:r>
              <a:rPr sz="2700" spc="-4" dirty="0">
                <a:solidFill>
                  <a:srgbClr val="0000FF"/>
                </a:solidFill>
                <a:latin typeface="Arial"/>
                <a:cs typeface="Arial"/>
              </a:rPr>
              <a:t>z</a:t>
            </a:r>
            <a:r>
              <a:rPr sz="2700" spc="-25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700" spc="-9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2700" spc="0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endParaRPr sz="27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267448" y="4793253"/>
            <a:ext cx="640449" cy="1168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258">
              <a:lnSpc>
                <a:spcPts val="2860"/>
              </a:lnSpc>
              <a:spcBef>
                <a:spcPts val="143"/>
              </a:spcBef>
            </a:pPr>
            <a:r>
              <a:rPr sz="2700" spc="-25" dirty="0">
                <a:solidFill>
                  <a:srgbClr val="0000FF"/>
                </a:solidFill>
                <a:latin typeface="Arial"/>
                <a:cs typeface="Arial"/>
              </a:rPr>
              <a:t>pad</a:t>
            </a:r>
            <a:endParaRPr sz="2700">
              <a:latin typeface="Arial"/>
              <a:cs typeface="Arial"/>
            </a:endParaRPr>
          </a:p>
          <a:p>
            <a:pPr marL="15748" indent="1524">
              <a:lnSpc>
                <a:spcPts val="3100"/>
              </a:lnSpc>
              <a:spcBef>
                <a:spcPts val="162"/>
              </a:spcBef>
            </a:pPr>
            <a:r>
              <a:rPr sz="2700" spc="-25" dirty="0">
                <a:solidFill>
                  <a:srgbClr val="0000FF"/>
                </a:solidFill>
                <a:latin typeface="Arial"/>
                <a:cs typeface="Arial"/>
              </a:rPr>
              <a:t>pad pa</a:t>
            </a:r>
            <a:r>
              <a:rPr sz="2700" spc="0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endParaRPr sz="27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922768" y="4793253"/>
            <a:ext cx="677252" cy="1168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spc="-29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2700" spc="-25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700" spc="-19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700" spc="0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endParaRPr sz="2700">
              <a:latin typeface="Arial"/>
              <a:cs typeface="Arial"/>
            </a:endParaRPr>
          </a:p>
          <a:p>
            <a:pPr marL="14224" marR="417" indent="3048">
              <a:lnSpc>
                <a:spcPts val="3100"/>
              </a:lnSpc>
              <a:spcBef>
                <a:spcPts val="162"/>
              </a:spcBef>
            </a:pPr>
            <a:r>
              <a:rPr sz="2700" spc="-29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2700" spc="-25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700" spc="-19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700" spc="0" dirty="0">
                <a:solidFill>
                  <a:srgbClr val="0000FF"/>
                </a:solidFill>
                <a:latin typeface="Arial"/>
                <a:cs typeface="Arial"/>
              </a:rPr>
              <a:t>h </a:t>
            </a:r>
            <a:r>
              <a:rPr sz="2700" spc="-39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2700" spc="-25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700" spc="-19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700" spc="0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endParaRPr sz="27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594852" y="4793253"/>
            <a:ext cx="290347" cy="1168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2512" marR="3047">
              <a:lnSpc>
                <a:spcPts val="2860"/>
              </a:lnSpc>
              <a:spcBef>
                <a:spcPts val="143"/>
              </a:spcBef>
            </a:pPr>
            <a:r>
              <a:rPr sz="2700" spc="0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2700">
              <a:latin typeface="Arial"/>
              <a:cs typeface="Arial"/>
            </a:endParaRPr>
          </a:p>
          <a:p>
            <a:pPr marL="35559">
              <a:lnSpc>
                <a:spcPct val="95825"/>
              </a:lnSpc>
            </a:pPr>
            <a:r>
              <a:rPr sz="2700" spc="0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2700">
              <a:latin typeface="Arial"/>
              <a:cs typeface="Arial"/>
            </a:endParaRPr>
          </a:p>
          <a:p>
            <a:pPr marL="12700" marR="22859">
              <a:lnSpc>
                <a:spcPts val="3095"/>
              </a:lnSpc>
              <a:spcBef>
                <a:spcPts val="154"/>
              </a:spcBef>
            </a:pPr>
            <a:r>
              <a:rPr sz="4050" spc="0" baseline="-1073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endParaRPr sz="27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92086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7"/>
              </a:spcBef>
            </a:pPr>
            <a:endParaRPr sz="750"/>
          </a:p>
          <a:p>
            <a:pPr marL="120561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88961" y="1251839"/>
            <a:ext cx="396913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7"/>
              </a:spcBef>
            </a:pPr>
            <a:endParaRPr sz="750"/>
          </a:p>
          <a:p>
            <a:pPr marL="85483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285875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7"/>
              </a:spcBef>
            </a:pPr>
            <a:endParaRPr sz="750"/>
          </a:p>
          <a:p>
            <a:pPr marL="85471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682750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7"/>
              </a:spcBef>
            </a:pPr>
            <a:endParaRPr sz="750"/>
          </a:p>
          <a:p>
            <a:pPr marL="85343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079625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7"/>
              </a:spcBef>
            </a:pPr>
            <a:endParaRPr sz="750"/>
          </a:p>
          <a:p>
            <a:pPr marL="85725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476500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7"/>
              </a:spcBef>
            </a:pPr>
            <a:endParaRPr sz="750"/>
          </a:p>
          <a:p>
            <a:pPr marL="85598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873375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5" name="object 75"/>
          <p:cNvSpPr txBox="1"/>
          <p:nvPr/>
        </p:nvSpPr>
        <p:spPr>
          <a:xfrm>
            <a:off x="3270250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4" name="object 74"/>
          <p:cNvSpPr txBox="1"/>
          <p:nvPr/>
        </p:nvSpPr>
        <p:spPr>
          <a:xfrm>
            <a:off x="3667125" y="125183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3" name="object 73"/>
          <p:cNvSpPr txBox="1"/>
          <p:nvPr/>
        </p:nvSpPr>
        <p:spPr>
          <a:xfrm>
            <a:off x="492086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3"/>
              </a:spcBef>
            </a:pPr>
            <a:endParaRPr sz="750"/>
          </a:p>
          <a:p>
            <a:pPr marL="120561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88961" y="1774444"/>
            <a:ext cx="396913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1" name="object 71"/>
          <p:cNvSpPr txBox="1"/>
          <p:nvPr/>
        </p:nvSpPr>
        <p:spPr>
          <a:xfrm>
            <a:off x="1285875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0" name="object 70"/>
          <p:cNvSpPr txBox="1"/>
          <p:nvPr/>
        </p:nvSpPr>
        <p:spPr>
          <a:xfrm>
            <a:off x="1682750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9" name="object 69"/>
          <p:cNvSpPr txBox="1"/>
          <p:nvPr/>
        </p:nvSpPr>
        <p:spPr>
          <a:xfrm>
            <a:off x="2079625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8" name="object 68"/>
          <p:cNvSpPr txBox="1"/>
          <p:nvPr/>
        </p:nvSpPr>
        <p:spPr>
          <a:xfrm>
            <a:off x="2476500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7" name="object 67"/>
          <p:cNvSpPr txBox="1"/>
          <p:nvPr/>
        </p:nvSpPr>
        <p:spPr>
          <a:xfrm>
            <a:off x="2873375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6" name="object 66"/>
          <p:cNvSpPr txBox="1"/>
          <p:nvPr/>
        </p:nvSpPr>
        <p:spPr>
          <a:xfrm>
            <a:off x="3270250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5" name="object 65"/>
          <p:cNvSpPr txBox="1"/>
          <p:nvPr/>
        </p:nvSpPr>
        <p:spPr>
          <a:xfrm>
            <a:off x="3667125" y="177444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4" name="object 64"/>
          <p:cNvSpPr txBox="1"/>
          <p:nvPr/>
        </p:nvSpPr>
        <p:spPr>
          <a:xfrm>
            <a:off x="492086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4"/>
              </a:spcBef>
            </a:pPr>
            <a:endParaRPr sz="750"/>
          </a:p>
          <a:p>
            <a:pPr marL="120561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88961" y="2297049"/>
            <a:ext cx="396913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2" name="object 62"/>
          <p:cNvSpPr txBox="1"/>
          <p:nvPr/>
        </p:nvSpPr>
        <p:spPr>
          <a:xfrm>
            <a:off x="1285875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1" name="object 61"/>
          <p:cNvSpPr txBox="1"/>
          <p:nvPr/>
        </p:nvSpPr>
        <p:spPr>
          <a:xfrm>
            <a:off x="1682750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0" name="object 60"/>
          <p:cNvSpPr txBox="1"/>
          <p:nvPr/>
        </p:nvSpPr>
        <p:spPr>
          <a:xfrm>
            <a:off x="2079625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9" name="object 59"/>
          <p:cNvSpPr txBox="1"/>
          <p:nvPr/>
        </p:nvSpPr>
        <p:spPr>
          <a:xfrm>
            <a:off x="2476500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8" name="object 58"/>
          <p:cNvSpPr txBox="1"/>
          <p:nvPr/>
        </p:nvSpPr>
        <p:spPr>
          <a:xfrm>
            <a:off x="2873375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7" name="object 57"/>
          <p:cNvSpPr txBox="1"/>
          <p:nvPr/>
        </p:nvSpPr>
        <p:spPr>
          <a:xfrm>
            <a:off x="3270250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6" name="object 56"/>
          <p:cNvSpPr txBox="1"/>
          <p:nvPr/>
        </p:nvSpPr>
        <p:spPr>
          <a:xfrm>
            <a:off x="3667125" y="229704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5" name="object 55"/>
          <p:cNvSpPr txBox="1"/>
          <p:nvPr/>
        </p:nvSpPr>
        <p:spPr>
          <a:xfrm>
            <a:off x="492086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00"/>
              </a:lnSpc>
              <a:spcBef>
                <a:spcPts val="5"/>
              </a:spcBef>
            </a:pPr>
            <a:endParaRPr sz="800"/>
          </a:p>
          <a:p>
            <a:pPr marL="120561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88961" y="2819654"/>
            <a:ext cx="396913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3" name="object 53"/>
          <p:cNvSpPr txBox="1"/>
          <p:nvPr/>
        </p:nvSpPr>
        <p:spPr>
          <a:xfrm>
            <a:off x="1285875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2" name="object 52"/>
          <p:cNvSpPr txBox="1"/>
          <p:nvPr/>
        </p:nvSpPr>
        <p:spPr>
          <a:xfrm>
            <a:off x="1682750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1" name="object 51"/>
          <p:cNvSpPr txBox="1"/>
          <p:nvPr/>
        </p:nvSpPr>
        <p:spPr>
          <a:xfrm>
            <a:off x="2079625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0" name="object 50"/>
          <p:cNvSpPr txBox="1"/>
          <p:nvPr/>
        </p:nvSpPr>
        <p:spPr>
          <a:xfrm>
            <a:off x="2476500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9" name="object 49"/>
          <p:cNvSpPr txBox="1"/>
          <p:nvPr/>
        </p:nvSpPr>
        <p:spPr>
          <a:xfrm>
            <a:off x="2873375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8" name="object 48"/>
          <p:cNvSpPr txBox="1"/>
          <p:nvPr/>
        </p:nvSpPr>
        <p:spPr>
          <a:xfrm>
            <a:off x="3270250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7" name="object 47"/>
          <p:cNvSpPr txBox="1"/>
          <p:nvPr/>
        </p:nvSpPr>
        <p:spPr>
          <a:xfrm>
            <a:off x="3667125" y="281965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6" name="object 46"/>
          <p:cNvSpPr txBox="1"/>
          <p:nvPr/>
        </p:nvSpPr>
        <p:spPr>
          <a:xfrm>
            <a:off x="492086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41"/>
              </a:spcBef>
            </a:pPr>
            <a:endParaRPr sz="750"/>
          </a:p>
          <a:p>
            <a:pPr marL="120561">
              <a:lnSpc>
                <a:spcPct val="95825"/>
              </a:lnSpc>
            </a:pPr>
            <a:r>
              <a:rPr sz="1900" spc="0" dirty="0">
                <a:latin typeface="Arial"/>
                <a:cs typeface="Arial"/>
              </a:rPr>
              <a:t>0</a:t>
            </a:r>
            <a:endParaRPr sz="1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88961" y="3342259"/>
            <a:ext cx="396913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4" name="object 44"/>
          <p:cNvSpPr txBox="1"/>
          <p:nvPr/>
        </p:nvSpPr>
        <p:spPr>
          <a:xfrm>
            <a:off x="1285875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3" name="object 43"/>
          <p:cNvSpPr txBox="1"/>
          <p:nvPr/>
        </p:nvSpPr>
        <p:spPr>
          <a:xfrm>
            <a:off x="1682750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2" name="object 42"/>
          <p:cNvSpPr txBox="1"/>
          <p:nvPr/>
        </p:nvSpPr>
        <p:spPr>
          <a:xfrm>
            <a:off x="2079625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" name="object 41"/>
          <p:cNvSpPr txBox="1"/>
          <p:nvPr/>
        </p:nvSpPr>
        <p:spPr>
          <a:xfrm>
            <a:off x="2476500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0" name="object 40"/>
          <p:cNvSpPr txBox="1"/>
          <p:nvPr/>
        </p:nvSpPr>
        <p:spPr>
          <a:xfrm>
            <a:off x="2873375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9" name="object 39"/>
          <p:cNvSpPr txBox="1"/>
          <p:nvPr/>
        </p:nvSpPr>
        <p:spPr>
          <a:xfrm>
            <a:off x="3270250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8" name="object 38"/>
          <p:cNvSpPr txBox="1"/>
          <p:nvPr/>
        </p:nvSpPr>
        <p:spPr>
          <a:xfrm>
            <a:off x="3667125" y="3342259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7" name="object 37"/>
          <p:cNvSpPr txBox="1"/>
          <p:nvPr/>
        </p:nvSpPr>
        <p:spPr>
          <a:xfrm>
            <a:off x="492086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888961" y="3864864"/>
            <a:ext cx="396913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1285875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4" name="object 34"/>
          <p:cNvSpPr txBox="1"/>
          <p:nvPr/>
        </p:nvSpPr>
        <p:spPr>
          <a:xfrm>
            <a:off x="1682750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3" name="object 33"/>
          <p:cNvSpPr txBox="1"/>
          <p:nvPr/>
        </p:nvSpPr>
        <p:spPr>
          <a:xfrm>
            <a:off x="2079625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2" name="object 32"/>
          <p:cNvSpPr txBox="1"/>
          <p:nvPr/>
        </p:nvSpPr>
        <p:spPr>
          <a:xfrm>
            <a:off x="2476500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2873375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3270250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3667125" y="3864864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28"/>
          <p:cNvSpPr txBox="1"/>
          <p:nvPr/>
        </p:nvSpPr>
        <p:spPr>
          <a:xfrm>
            <a:off x="492086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888961" y="4387469"/>
            <a:ext cx="396913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1285875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1682750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2079625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2476500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2873375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3270250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3667125" y="4387469"/>
            <a:ext cx="396875" cy="522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492086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888961" y="4910074"/>
            <a:ext cx="396913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1285875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1682750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2079625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2476500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2873375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3270250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3667125" y="4910074"/>
            <a:ext cx="396875" cy="522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492086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888961" y="5432679"/>
            <a:ext cx="396913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1285875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1682750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2079625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476500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873375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270250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667125" y="5432679"/>
            <a:ext cx="396875" cy="5225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/>
          <p:nvPr/>
        </p:nvSpPr>
        <p:spPr>
          <a:xfrm>
            <a:off x="283464" y="3101390"/>
            <a:ext cx="284734" cy="2686304"/>
          </a:xfrm>
          <a:custGeom>
            <a:avLst/>
            <a:gdLst/>
            <a:ahLst/>
            <a:cxnLst/>
            <a:rect l="l" t="t" r="r" b="b"/>
            <a:pathLst>
              <a:path w="284734" h="2686304">
                <a:moveTo>
                  <a:pt x="0" y="2686304"/>
                </a:moveTo>
                <a:lnTo>
                  <a:pt x="284734" y="2686304"/>
                </a:lnTo>
                <a:lnTo>
                  <a:pt x="284734" y="0"/>
                </a:lnTo>
                <a:lnTo>
                  <a:pt x="0" y="0"/>
                </a:lnTo>
                <a:lnTo>
                  <a:pt x="0" y="2686304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68452" y="2110740"/>
            <a:ext cx="990345" cy="3677323"/>
          </a:xfrm>
          <a:custGeom>
            <a:avLst/>
            <a:gdLst/>
            <a:ahLst/>
            <a:cxnLst/>
            <a:rect l="l" t="t" r="r" b="b"/>
            <a:pathLst>
              <a:path w="990345" h="3677323">
                <a:moveTo>
                  <a:pt x="990345" y="0"/>
                </a:moveTo>
                <a:lnTo>
                  <a:pt x="0" y="990981"/>
                </a:lnTo>
                <a:lnTo>
                  <a:pt x="0" y="3677323"/>
                </a:lnTo>
                <a:lnTo>
                  <a:pt x="990345" y="2686304"/>
                </a:lnTo>
                <a:lnTo>
                  <a:pt x="990345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3464" y="2110740"/>
            <a:ext cx="1275080" cy="990346"/>
          </a:xfrm>
          <a:custGeom>
            <a:avLst/>
            <a:gdLst/>
            <a:ahLst/>
            <a:cxnLst/>
            <a:rect l="l" t="t" r="r" b="b"/>
            <a:pathLst>
              <a:path w="1275080" h="990346">
                <a:moveTo>
                  <a:pt x="1275080" y="0"/>
                </a:moveTo>
                <a:lnTo>
                  <a:pt x="990854" y="0"/>
                </a:lnTo>
                <a:lnTo>
                  <a:pt x="0" y="990346"/>
                </a:lnTo>
                <a:lnTo>
                  <a:pt x="284200" y="990346"/>
                </a:lnTo>
                <a:lnTo>
                  <a:pt x="1275080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3464" y="2110740"/>
            <a:ext cx="1275080" cy="3677323"/>
          </a:xfrm>
          <a:custGeom>
            <a:avLst/>
            <a:gdLst/>
            <a:ahLst/>
            <a:cxnLst/>
            <a:rect l="l" t="t" r="r" b="b"/>
            <a:pathLst>
              <a:path w="1275080" h="3677323">
                <a:moveTo>
                  <a:pt x="0" y="990981"/>
                </a:moveTo>
                <a:lnTo>
                  <a:pt x="990854" y="0"/>
                </a:lnTo>
                <a:lnTo>
                  <a:pt x="1275080" y="0"/>
                </a:lnTo>
                <a:lnTo>
                  <a:pt x="1275080" y="2686304"/>
                </a:lnTo>
                <a:lnTo>
                  <a:pt x="284200" y="3677323"/>
                </a:lnTo>
                <a:lnTo>
                  <a:pt x="0" y="3677323"/>
                </a:lnTo>
                <a:lnTo>
                  <a:pt x="0" y="990981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83464" y="2110740"/>
            <a:ext cx="1275080" cy="990981"/>
          </a:xfrm>
          <a:custGeom>
            <a:avLst/>
            <a:gdLst/>
            <a:ahLst/>
            <a:cxnLst/>
            <a:rect l="l" t="t" r="r" b="b"/>
            <a:pathLst>
              <a:path w="1275080" h="990981">
                <a:moveTo>
                  <a:pt x="0" y="990981"/>
                </a:moveTo>
                <a:lnTo>
                  <a:pt x="284200" y="990981"/>
                </a:lnTo>
                <a:lnTo>
                  <a:pt x="127508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8452" y="3101340"/>
            <a:ext cx="0" cy="2686354"/>
          </a:xfrm>
          <a:custGeom>
            <a:avLst/>
            <a:gdLst/>
            <a:ahLst/>
            <a:cxnLst/>
            <a:rect l="l" t="t" r="r" b="b"/>
            <a:pathLst>
              <a:path h="2686354">
                <a:moveTo>
                  <a:pt x="0" y="0"/>
                </a:moveTo>
                <a:lnTo>
                  <a:pt x="0" y="268635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23872" y="3816096"/>
            <a:ext cx="1240281" cy="0"/>
          </a:xfrm>
          <a:custGeom>
            <a:avLst/>
            <a:gdLst/>
            <a:ahLst/>
            <a:cxnLst/>
            <a:rect l="l" t="t" r="r" b="b"/>
            <a:pathLst>
              <a:path w="1240281">
                <a:moveTo>
                  <a:pt x="0" y="0"/>
                </a:moveTo>
                <a:lnTo>
                  <a:pt x="1240281" y="0"/>
                </a:lnTo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64408" y="3794760"/>
            <a:ext cx="57784" cy="42037"/>
          </a:xfrm>
          <a:custGeom>
            <a:avLst/>
            <a:gdLst/>
            <a:ahLst/>
            <a:cxnLst/>
            <a:rect l="l" t="t" r="r" b="b"/>
            <a:pathLst>
              <a:path w="57784" h="42037">
                <a:moveTo>
                  <a:pt x="0" y="0"/>
                </a:moveTo>
                <a:lnTo>
                  <a:pt x="0" y="42037"/>
                </a:lnTo>
                <a:lnTo>
                  <a:pt x="57784" y="21081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64408" y="3794760"/>
            <a:ext cx="57784" cy="42037"/>
          </a:xfrm>
          <a:custGeom>
            <a:avLst/>
            <a:gdLst/>
            <a:ahLst/>
            <a:cxnLst/>
            <a:rect l="l" t="t" r="r" b="b"/>
            <a:pathLst>
              <a:path w="57784" h="42037">
                <a:moveTo>
                  <a:pt x="0" y="42037"/>
                </a:moveTo>
                <a:lnTo>
                  <a:pt x="57784" y="21081"/>
                </a:lnTo>
                <a:lnTo>
                  <a:pt x="0" y="0"/>
                </a:lnTo>
                <a:lnTo>
                  <a:pt x="0" y="42037"/>
                </a:lnTo>
                <a:close/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36264" y="3101390"/>
            <a:ext cx="284734" cy="2686304"/>
          </a:xfrm>
          <a:custGeom>
            <a:avLst/>
            <a:gdLst/>
            <a:ahLst/>
            <a:cxnLst/>
            <a:rect l="l" t="t" r="r" b="b"/>
            <a:pathLst>
              <a:path w="284734" h="2686304">
                <a:moveTo>
                  <a:pt x="0" y="2686304"/>
                </a:moveTo>
                <a:lnTo>
                  <a:pt x="284734" y="2686304"/>
                </a:lnTo>
                <a:lnTo>
                  <a:pt x="284734" y="0"/>
                </a:lnTo>
                <a:lnTo>
                  <a:pt x="0" y="0"/>
                </a:lnTo>
                <a:lnTo>
                  <a:pt x="0" y="2686304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921252" y="2110740"/>
            <a:ext cx="990346" cy="3677323"/>
          </a:xfrm>
          <a:custGeom>
            <a:avLst/>
            <a:gdLst/>
            <a:ahLst/>
            <a:cxnLst/>
            <a:rect l="l" t="t" r="r" b="b"/>
            <a:pathLst>
              <a:path w="990346" h="3677323">
                <a:moveTo>
                  <a:pt x="990346" y="0"/>
                </a:moveTo>
                <a:lnTo>
                  <a:pt x="0" y="990981"/>
                </a:lnTo>
                <a:lnTo>
                  <a:pt x="0" y="3677323"/>
                </a:lnTo>
                <a:lnTo>
                  <a:pt x="990346" y="2686304"/>
                </a:lnTo>
                <a:lnTo>
                  <a:pt x="990346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36264" y="2110740"/>
            <a:ext cx="1275080" cy="990346"/>
          </a:xfrm>
          <a:custGeom>
            <a:avLst/>
            <a:gdLst/>
            <a:ahLst/>
            <a:cxnLst/>
            <a:rect l="l" t="t" r="r" b="b"/>
            <a:pathLst>
              <a:path w="1275080" h="990346">
                <a:moveTo>
                  <a:pt x="1275080" y="0"/>
                </a:moveTo>
                <a:lnTo>
                  <a:pt x="990853" y="0"/>
                </a:lnTo>
                <a:lnTo>
                  <a:pt x="0" y="990346"/>
                </a:lnTo>
                <a:lnTo>
                  <a:pt x="284225" y="990346"/>
                </a:lnTo>
                <a:lnTo>
                  <a:pt x="1275080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36264" y="2110740"/>
            <a:ext cx="1275080" cy="3677323"/>
          </a:xfrm>
          <a:custGeom>
            <a:avLst/>
            <a:gdLst/>
            <a:ahLst/>
            <a:cxnLst/>
            <a:rect l="l" t="t" r="r" b="b"/>
            <a:pathLst>
              <a:path w="1275080" h="3677323">
                <a:moveTo>
                  <a:pt x="0" y="990981"/>
                </a:moveTo>
                <a:lnTo>
                  <a:pt x="990853" y="0"/>
                </a:lnTo>
                <a:lnTo>
                  <a:pt x="1275080" y="0"/>
                </a:lnTo>
                <a:lnTo>
                  <a:pt x="1275080" y="2686304"/>
                </a:lnTo>
                <a:lnTo>
                  <a:pt x="284225" y="3677323"/>
                </a:lnTo>
                <a:lnTo>
                  <a:pt x="0" y="3677323"/>
                </a:lnTo>
                <a:lnTo>
                  <a:pt x="0" y="990981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636264" y="2110740"/>
            <a:ext cx="1275080" cy="990981"/>
          </a:xfrm>
          <a:custGeom>
            <a:avLst/>
            <a:gdLst/>
            <a:ahLst/>
            <a:cxnLst/>
            <a:rect l="l" t="t" r="r" b="b"/>
            <a:pathLst>
              <a:path w="1275080" h="990981">
                <a:moveTo>
                  <a:pt x="0" y="990981"/>
                </a:moveTo>
                <a:lnTo>
                  <a:pt x="284225" y="990981"/>
                </a:lnTo>
                <a:lnTo>
                  <a:pt x="127508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21252" y="3101340"/>
            <a:ext cx="0" cy="2686354"/>
          </a:xfrm>
          <a:custGeom>
            <a:avLst/>
            <a:gdLst/>
            <a:ahLst/>
            <a:cxnLst/>
            <a:rect l="l" t="t" r="r" b="b"/>
            <a:pathLst>
              <a:path h="2686354">
                <a:moveTo>
                  <a:pt x="0" y="0"/>
                </a:moveTo>
                <a:lnTo>
                  <a:pt x="0" y="268635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81472" y="3816096"/>
            <a:ext cx="1240281" cy="0"/>
          </a:xfrm>
          <a:custGeom>
            <a:avLst/>
            <a:gdLst/>
            <a:ahLst/>
            <a:cxnLst/>
            <a:rect l="l" t="t" r="r" b="b"/>
            <a:pathLst>
              <a:path w="1240281">
                <a:moveTo>
                  <a:pt x="0" y="0"/>
                </a:moveTo>
                <a:lnTo>
                  <a:pt x="1240281" y="0"/>
                </a:lnTo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22008" y="3794760"/>
            <a:ext cx="57785" cy="42037"/>
          </a:xfrm>
          <a:custGeom>
            <a:avLst/>
            <a:gdLst/>
            <a:ahLst/>
            <a:cxnLst/>
            <a:rect l="l" t="t" r="r" b="b"/>
            <a:pathLst>
              <a:path w="57785" h="42037">
                <a:moveTo>
                  <a:pt x="0" y="0"/>
                </a:moveTo>
                <a:lnTo>
                  <a:pt x="0" y="42037"/>
                </a:lnTo>
                <a:lnTo>
                  <a:pt x="57785" y="21081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922008" y="3794760"/>
            <a:ext cx="57785" cy="42037"/>
          </a:xfrm>
          <a:custGeom>
            <a:avLst/>
            <a:gdLst/>
            <a:ahLst/>
            <a:cxnLst/>
            <a:rect l="l" t="t" r="r" b="b"/>
            <a:pathLst>
              <a:path w="57785" h="42037">
                <a:moveTo>
                  <a:pt x="0" y="42037"/>
                </a:moveTo>
                <a:lnTo>
                  <a:pt x="57785" y="21081"/>
                </a:lnTo>
                <a:lnTo>
                  <a:pt x="0" y="0"/>
                </a:lnTo>
                <a:lnTo>
                  <a:pt x="0" y="42037"/>
                </a:lnTo>
                <a:close/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93864" y="3101390"/>
            <a:ext cx="284733" cy="2686304"/>
          </a:xfrm>
          <a:custGeom>
            <a:avLst/>
            <a:gdLst/>
            <a:ahLst/>
            <a:cxnLst/>
            <a:rect l="l" t="t" r="r" b="b"/>
            <a:pathLst>
              <a:path w="284733" h="2686304">
                <a:moveTo>
                  <a:pt x="0" y="2686304"/>
                </a:moveTo>
                <a:lnTo>
                  <a:pt x="284733" y="2686304"/>
                </a:lnTo>
                <a:lnTo>
                  <a:pt x="284733" y="0"/>
                </a:lnTo>
                <a:lnTo>
                  <a:pt x="0" y="0"/>
                </a:lnTo>
                <a:lnTo>
                  <a:pt x="0" y="2686304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78852" y="2110740"/>
            <a:ext cx="990346" cy="3677323"/>
          </a:xfrm>
          <a:custGeom>
            <a:avLst/>
            <a:gdLst/>
            <a:ahLst/>
            <a:cxnLst/>
            <a:rect l="l" t="t" r="r" b="b"/>
            <a:pathLst>
              <a:path w="990346" h="3677323">
                <a:moveTo>
                  <a:pt x="990346" y="0"/>
                </a:moveTo>
                <a:lnTo>
                  <a:pt x="0" y="990981"/>
                </a:lnTo>
                <a:lnTo>
                  <a:pt x="0" y="3677323"/>
                </a:lnTo>
                <a:lnTo>
                  <a:pt x="990346" y="2686304"/>
                </a:lnTo>
                <a:lnTo>
                  <a:pt x="990346" y="0"/>
                </a:lnTo>
                <a:close/>
              </a:path>
            </a:pathLst>
          </a:custGeom>
          <a:solidFill>
            <a:srgbClr val="ACBAA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93864" y="2110740"/>
            <a:ext cx="1275079" cy="990346"/>
          </a:xfrm>
          <a:custGeom>
            <a:avLst/>
            <a:gdLst/>
            <a:ahLst/>
            <a:cxnLst/>
            <a:rect l="l" t="t" r="r" b="b"/>
            <a:pathLst>
              <a:path w="1275079" h="990346">
                <a:moveTo>
                  <a:pt x="1275079" y="0"/>
                </a:moveTo>
                <a:lnTo>
                  <a:pt x="990853" y="0"/>
                </a:lnTo>
                <a:lnTo>
                  <a:pt x="0" y="990346"/>
                </a:lnTo>
                <a:lnTo>
                  <a:pt x="284225" y="990346"/>
                </a:lnTo>
                <a:lnTo>
                  <a:pt x="1275079" y="0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93864" y="2110740"/>
            <a:ext cx="1275079" cy="3677323"/>
          </a:xfrm>
          <a:custGeom>
            <a:avLst/>
            <a:gdLst/>
            <a:ahLst/>
            <a:cxnLst/>
            <a:rect l="l" t="t" r="r" b="b"/>
            <a:pathLst>
              <a:path w="1275079" h="3677323">
                <a:moveTo>
                  <a:pt x="0" y="990981"/>
                </a:moveTo>
                <a:lnTo>
                  <a:pt x="990853" y="0"/>
                </a:lnTo>
                <a:lnTo>
                  <a:pt x="1275079" y="0"/>
                </a:lnTo>
                <a:lnTo>
                  <a:pt x="1275079" y="2686304"/>
                </a:lnTo>
                <a:lnTo>
                  <a:pt x="284225" y="3677323"/>
                </a:lnTo>
                <a:lnTo>
                  <a:pt x="0" y="3677323"/>
                </a:lnTo>
                <a:lnTo>
                  <a:pt x="0" y="990981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293864" y="2110740"/>
            <a:ext cx="1275079" cy="990981"/>
          </a:xfrm>
          <a:custGeom>
            <a:avLst/>
            <a:gdLst/>
            <a:ahLst/>
            <a:cxnLst/>
            <a:rect l="l" t="t" r="r" b="b"/>
            <a:pathLst>
              <a:path w="1275079" h="990981">
                <a:moveTo>
                  <a:pt x="0" y="990981"/>
                </a:moveTo>
                <a:lnTo>
                  <a:pt x="284225" y="990981"/>
                </a:lnTo>
                <a:lnTo>
                  <a:pt x="1275079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78852" y="3101340"/>
            <a:ext cx="0" cy="2686354"/>
          </a:xfrm>
          <a:custGeom>
            <a:avLst/>
            <a:gdLst/>
            <a:ahLst/>
            <a:cxnLst/>
            <a:rect l="l" t="t" r="r" b="b"/>
            <a:pathLst>
              <a:path h="2686354">
                <a:moveTo>
                  <a:pt x="0" y="0"/>
                </a:moveTo>
                <a:lnTo>
                  <a:pt x="0" y="2686354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134856" y="3816096"/>
            <a:ext cx="1241933" cy="0"/>
          </a:xfrm>
          <a:custGeom>
            <a:avLst/>
            <a:gdLst/>
            <a:ahLst/>
            <a:cxnLst/>
            <a:rect l="l" t="t" r="r" b="b"/>
            <a:pathLst>
              <a:path w="1241933">
                <a:moveTo>
                  <a:pt x="0" y="0"/>
                </a:moveTo>
                <a:lnTo>
                  <a:pt x="1241933" y="0"/>
                </a:lnTo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375392" y="3794760"/>
            <a:ext cx="57784" cy="42037"/>
          </a:xfrm>
          <a:custGeom>
            <a:avLst/>
            <a:gdLst/>
            <a:ahLst/>
            <a:cxnLst/>
            <a:rect l="l" t="t" r="r" b="b"/>
            <a:pathLst>
              <a:path w="57784" h="42037">
                <a:moveTo>
                  <a:pt x="0" y="0"/>
                </a:moveTo>
                <a:lnTo>
                  <a:pt x="0" y="42037"/>
                </a:lnTo>
                <a:lnTo>
                  <a:pt x="57784" y="21081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375392" y="3794760"/>
            <a:ext cx="57784" cy="42037"/>
          </a:xfrm>
          <a:custGeom>
            <a:avLst/>
            <a:gdLst/>
            <a:ahLst/>
            <a:cxnLst/>
            <a:rect l="l" t="t" r="r" b="b"/>
            <a:pathLst>
              <a:path w="57784" h="42037">
                <a:moveTo>
                  <a:pt x="0" y="42037"/>
                </a:moveTo>
                <a:lnTo>
                  <a:pt x="57784" y="21081"/>
                </a:lnTo>
                <a:lnTo>
                  <a:pt x="0" y="0"/>
                </a:lnTo>
                <a:lnTo>
                  <a:pt x="0" y="42037"/>
                </a:lnTo>
                <a:close/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85064" y="314617"/>
            <a:ext cx="9486671" cy="6520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20">
              <a:lnSpc>
                <a:spcPts val="2555"/>
              </a:lnSpc>
              <a:spcBef>
                <a:spcPts val="127"/>
              </a:spcBef>
            </a:pPr>
            <a:r>
              <a:rPr sz="2400" b="1" spc="-19" dirty="0">
                <a:latin typeface="Arial"/>
                <a:cs typeface="Arial"/>
              </a:rPr>
              <a:t>R</a:t>
            </a:r>
            <a:r>
              <a:rPr sz="2400" b="1" spc="-14" dirty="0">
                <a:latin typeface="Arial"/>
                <a:cs typeface="Arial"/>
              </a:rPr>
              <a:t>e</a:t>
            </a:r>
            <a:r>
              <a:rPr sz="2400" b="1" spc="-9" dirty="0">
                <a:latin typeface="Arial"/>
                <a:cs typeface="Arial"/>
              </a:rPr>
              <a:t>m</a:t>
            </a:r>
            <a:r>
              <a:rPr sz="2400" b="1" spc="-14" dirty="0">
                <a:latin typeface="Arial"/>
                <a:cs typeface="Arial"/>
              </a:rPr>
              <a:t>e</a:t>
            </a:r>
            <a:r>
              <a:rPr sz="2400" b="1" spc="-9" dirty="0">
                <a:latin typeface="Arial"/>
                <a:cs typeface="Arial"/>
              </a:rPr>
              <a:t>m</a:t>
            </a:r>
            <a:r>
              <a:rPr sz="2400" b="1" spc="-14" dirty="0">
                <a:latin typeface="Arial"/>
                <a:cs typeface="Arial"/>
              </a:rPr>
              <a:t>be</a:t>
            </a:r>
            <a:r>
              <a:rPr sz="2400" b="1" spc="0" dirty="0">
                <a:latin typeface="Arial"/>
                <a:cs typeface="Arial"/>
              </a:rPr>
              <a:t>r</a:t>
            </a:r>
            <a:r>
              <a:rPr sz="2400" b="1" spc="-9" dirty="0">
                <a:latin typeface="Arial"/>
                <a:cs typeface="Arial"/>
              </a:rPr>
              <a:t> </a:t>
            </a:r>
            <a:r>
              <a:rPr sz="2400" b="1" spc="-14" dirty="0">
                <a:latin typeface="Arial"/>
                <a:cs typeface="Arial"/>
              </a:rPr>
              <a:t>bac</a:t>
            </a:r>
            <a:r>
              <a:rPr sz="2400" b="1" spc="0" dirty="0">
                <a:latin typeface="Arial"/>
                <a:cs typeface="Arial"/>
              </a:rPr>
              <a:t>k</a:t>
            </a:r>
            <a:r>
              <a:rPr sz="2400" b="1" spc="-139" dirty="0">
                <a:latin typeface="Arial"/>
                <a:cs typeface="Arial"/>
              </a:rPr>
              <a:t> </a:t>
            </a:r>
            <a:r>
              <a:rPr sz="2400" b="1" spc="0" dirty="0">
                <a:latin typeface="Arial"/>
                <a:cs typeface="Arial"/>
              </a:rPr>
              <a:t>to…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530"/>
              </a:lnSpc>
            </a:pPr>
            <a:r>
              <a:rPr sz="2400" spc="-14" dirty="0">
                <a:latin typeface="Arial"/>
                <a:cs typeface="Arial"/>
              </a:rPr>
              <a:t>E</a:t>
            </a:r>
            <a:r>
              <a:rPr sz="2400" spc="0" dirty="0">
                <a:latin typeface="Arial"/>
                <a:cs typeface="Arial"/>
              </a:rPr>
              <a:t>.</a:t>
            </a:r>
            <a:r>
              <a:rPr sz="2400" spc="-19" dirty="0">
                <a:latin typeface="Arial"/>
                <a:cs typeface="Arial"/>
              </a:rPr>
              <a:t>g</a:t>
            </a:r>
            <a:r>
              <a:rPr sz="2400" spc="0" dirty="0">
                <a:latin typeface="Arial"/>
                <a:cs typeface="Arial"/>
              </a:rPr>
              <a:t>.</a:t>
            </a:r>
            <a:r>
              <a:rPr sz="2400" spc="-24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32</a:t>
            </a:r>
            <a:r>
              <a:rPr sz="2400" spc="-14" dirty="0">
                <a:latin typeface="Arial"/>
                <a:cs typeface="Arial"/>
              </a:rPr>
              <a:t>x</a:t>
            </a:r>
            <a:r>
              <a:rPr sz="2400" spc="0" dirty="0">
                <a:latin typeface="Arial"/>
                <a:cs typeface="Arial"/>
              </a:rPr>
              <a:t>32 i</a:t>
            </a:r>
            <a:r>
              <a:rPr sz="2400" spc="-4" dirty="0">
                <a:latin typeface="Arial"/>
                <a:cs typeface="Arial"/>
              </a:rPr>
              <a:t>n</a:t>
            </a:r>
            <a:r>
              <a:rPr sz="2400" spc="0" dirty="0">
                <a:latin typeface="Arial"/>
                <a:cs typeface="Arial"/>
              </a:rPr>
              <a:t>put</a:t>
            </a:r>
            <a:r>
              <a:rPr sz="2400" spc="-14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convo</a:t>
            </a:r>
            <a:r>
              <a:rPr sz="2400" spc="-9" dirty="0">
                <a:latin typeface="Arial"/>
                <a:cs typeface="Arial"/>
              </a:rPr>
              <a:t>l</a:t>
            </a:r>
            <a:r>
              <a:rPr sz="2400" spc="0" dirty="0">
                <a:latin typeface="Arial"/>
                <a:cs typeface="Arial"/>
              </a:rPr>
              <a:t>ved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repeated</a:t>
            </a:r>
            <a:r>
              <a:rPr sz="2400" spc="-9" dirty="0">
                <a:latin typeface="Arial"/>
                <a:cs typeface="Arial"/>
              </a:rPr>
              <a:t>l</a:t>
            </a:r>
            <a:r>
              <a:rPr sz="2400" spc="0" dirty="0">
                <a:latin typeface="Arial"/>
                <a:cs typeface="Arial"/>
              </a:rPr>
              <a:t>y</a:t>
            </a:r>
            <a:r>
              <a:rPr sz="2400" spc="-24" dirty="0">
                <a:latin typeface="Arial"/>
                <a:cs typeface="Arial"/>
              </a:rPr>
              <a:t> </a:t>
            </a:r>
            <a:r>
              <a:rPr sz="2400" spc="-14" dirty="0">
                <a:latin typeface="Arial"/>
                <a:cs typeface="Arial"/>
              </a:rPr>
              <a:t>wi</a:t>
            </a:r>
            <a:r>
              <a:rPr sz="2400" spc="0" dirty="0">
                <a:latin typeface="Arial"/>
                <a:cs typeface="Arial"/>
              </a:rPr>
              <a:t>th </a:t>
            </a:r>
            <a:r>
              <a:rPr sz="2400" spc="-14" dirty="0">
                <a:latin typeface="Arial"/>
                <a:cs typeface="Arial"/>
              </a:rPr>
              <a:t>5</a:t>
            </a:r>
            <a:r>
              <a:rPr sz="2400" spc="-25" dirty="0">
                <a:latin typeface="Arial"/>
                <a:cs typeface="Arial"/>
              </a:rPr>
              <a:t>x</a:t>
            </a:r>
            <a:r>
              <a:rPr sz="2400" spc="0" dirty="0">
                <a:latin typeface="Arial"/>
                <a:cs typeface="Arial"/>
              </a:rPr>
              <a:t>5</a:t>
            </a:r>
            <a:r>
              <a:rPr sz="2400" spc="-9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f</a:t>
            </a:r>
            <a:r>
              <a:rPr sz="2400" spc="-19" dirty="0">
                <a:latin typeface="Arial"/>
                <a:cs typeface="Arial"/>
              </a:rPr>
              <a:t>i</a:t>
            </a:r>
            <a:r>
              <a:rPr sz="2400" spc="-14" dirty="0">
                <a:latin typeface="Arial"/>
                <a:cs typeface="Arial"/>
              </a:rPr>
              <a:t>l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9" dirty="0">
                <a:latin typeface="Arial"/>
                <a:cs typeface="Arial"/>
              </a:rPr>
              <a:t>e</a:t>
            </a:r>
            <a:r>
              <a:rPr sz="2400" spc="0" dirty="0">
                <a:latin typeface="Arial"/>
                <a:cs typeface="Arial"/>
              </a:rPr>
              <a:t>rs</a:t>
            </a:r>
            <a:r>
              <a:rPr sz="2400" spc="-9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shrinks</a:t>
            </a:r>
            <a:r>
              <a:rPr sz="2400" spc="9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vol</a:t>
            </a:r>
            <a:r>
              <a:rPr sz="2400" spc="-9" dirty="0">
                <a:latin typeface="Arial"/>
                <a:cs typeface="Arial"/>
              </a:rPr>
              <a:t>u</a:t>
            </a:r>
            <a:r>
              <a:rPr sz="2400" spc="0" dirty="0">
                <a:latin typeface="Arial"/>
                <a:cs typeface="Arial"/>
              </a:rPr>
              <a:t>mes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888474" y="636428"/>
            <a:ext cx="125526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spatia</a:t>
            </a:r>
            <a:r>
              <a:rPr sz="2400" spc="-9" dirty="0">
                <a:latin typeface="Arial"/>
                <a:cs typeface="Arial"/>
              </a:rPr>
              <a:t>l</a:t>
            </a:r>
            <a:r>
              <a:rPr sz="2400" spc="0" dirty="0">
                <a:latin typeface="Arial"/>
                <a:cs typeface="Arial"/>
              </a:rPr>
              <a:t>ly!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5064" y="1004989"/>
            <a:ext cx="512042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(32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09319" y="1004989"/>
            <a:ext cx="35145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4" dirty="0">
                <a:latin typeface="Arial"/>
                <a:cs typeface="Arial"/>
              </a:rPr>
              <a:t>-</a:t>
            </a:r>
            <a:r>
              <a:rPr sz="2400" spc="0" dirty="0"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72032" y="1004989"/>
            <a:ext cx="40949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92656" y="1004989"/>
            <a:ext cx="770936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4" dirty="0">
                <a:latin typeface="Arial"/>
                <a:cs typeface="Arial"/>
              </a:rPr>
              <a:t>-</a:t>
            </a:r>
            <a:r>
              <a:rPr sz="2400" spc="0" dirty="0">
                <a:latin typeface="Arial"/>
                <a:cs typeface="Arial"/>
              </a:rPr>
              <a:t>&gt;</a:t>
            </a:r>
            <a:r>
              <a:rPr sz="2400" spc="-29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24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74722" y="1004989"/>
            <a:ext cx="506855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...</a:t>
            </a:r>
            <a:r>
              <a:rPr sz="2400" spc="-19" dirty="0">
                <a:latin typeface="Arial"/>
                <a:cs typeface="Arial"/>
              </a:rPr>
              <a:t>)</a:t>
            </a:r>
            <a:r>
              <a:rPr sz="2400" spc="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83738" y="1004989"/>
            <a:ext cx="1327282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19" dirty="0">
                <a:latin typeface="Arial"/>
                <a:cs typeface="Arial"/>
              </a:rPr>
              <a:t>S</a:t>
            </a:r>
            <a:r>
              <a:rPr sz="2400" spc="-14" dirty="0">
                <a:latin typeface="Arial"/>
                <a:cs typeface="Arial"/>
              </a:rPr>
              <a:t>h</a:t>
            </a:r>
            <a:r>
              <a:rPr sz="2400" spc="-4" dirty="0">
                <a:latin typeface="Arial"/>
                <a:cs typeface="Arial"/>
              </a:rPr>
              <a:t>r</a:t>
            </a:r>
            <a:r>
              <a:rPr sz="2400" spc="-14" dirty="0">
                <a:latin typeface="Arial"/>
                <a:cs typeface="Arial"/>
              </a:rPr>
              <a:t>in</a:t>
            </a:r>
            <a:r>
              <a:rPr sz="2400" spc="-9" dirty="0">
                <a:latin typeface="Arial"/>
                <a:cs typeface="Arial"/>
              </a:rPr>
              <a:t>k</a:t>
            </a:r>
            <a:r>
              <a:rPr sz="2400" spc="-14" dirty="0">
                <a:latin typeface="Arial"/>
                <a:cs typeface="Arial"/>
              </a:rPr>
              <a:t>in</a:t>
            </a:r>
            <a:r>
              <a:rPr sz="2400" spc="0" dirty="0">
                <a:latin typeface="Arial"/>
                <a:cs typeface="Arial"/>
              </a:rPr>
              <a:t>g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28287" y="1004989"/>
            <a:ext cx="492210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t</a:t>
            </a:r>
            <a:r>
              <a:rPr sz="2400" spc="-14" dirty="0">
                <a:latin typeface="Arial"/>
                <a:cs typeface="Arial"/>
              </a:rPr>
              <a:t>o</a:t>
            </a:r>
            <a:r>
              <a:rPr sz="2400" spc="0" dirty="0">
                <a:latin typeface="Arial"/>
                <a:cs typeface="Arial"/>
              </a:rPr>
              <a:t>o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829683" y="1004989"/>
            <a:ext cx="857025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f</a:t>
            </a:r>
            <a:r>
              <a:rPr sz="2400" spc="-14" dirty="0">
                <a:latin typeface="Arial"/>
                <a:cs typeface="Arial"/>
              </a:rPr>
              <a:t>a</a:t>
            </a:r>
            <a:r>
              <a:rPr sz="2400" spc="-9" dirty="0">
                <a:latin typeface="Arial"/>
                <a:cs typeface="Arial"/>
              </a:rPr>
              <a:t>s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34" dirty="0">
                <a:latin typeface="Arial"/>
                <a:cs typeface="Arial"/>
              </a:rPr>
              <a:t> </a:t>
            </a:r>
            <a:r>
              <a:rPr sz="2400" spc="-4" dirty="0">
                <a:latin typeface="Arial"/>
                <a:cs typeface="Arial"/>
              </a:rPr>
              <a:t>is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98363" y="1004989"/>
            <a:ext cx="493840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not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01283" y="1004989"/>
            <a:ext cx="832169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good,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42784" y="1004989"/>
            <a:ext cx="1052687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d</a:t>
            </a:r>
            <a:r>
              <a:rPr sz="2400" spc="-4" dirty="0">
                <a:latin typeface="Arial"/>
                <a:cs typeface="Arial"/>
              </a:rPr>
              <a:t>o</a:t>
            </a:r>
            <a:r>
              <a:rPr sz="2400" spc="0" dirty="0">
                <a:latin typeface="Arial"/>
                <a:cs typeface="Arial"/>
              </a:rPr>
              <a:t>es</a:t>
            </a:r>
            <a:r>
              <a:rPr sz="2400" spc="-9" dirty="0">
                <a:latin typeface="Arial"/>
                <a:cs typeface="Arial"/>
              </a:rPr>
              <a:t>n</a:t>
            </a:r>
            <a:r>
              <a:rPr sz="2400" spc="0" dirty="0">
                <a:latin typeface="Arial"/>
                <a:cs typeface="Arial"/>
              </a:rPr>
              <a:t>’t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03489" y="1004989"/>
            <a:ext cx="1387283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w</a:t>
            </a:r>
            <a:r>
              <a:rPr sz="2400" spc="-9" dirty="0">
                <a:latin typeface="Arial"/>
                <a:cs typeface="Arial"/>
              </a:rPr>
              <a:t>o</a:t>
            </a:r>
            <a:r>
              <a:rPr sz="2400" spc="0" dirty="0">
                <a:latin typeface="Arial"/>
                <a:cs typeface="Arial"/>
              </a:rPr>
              <a:t>rk</a:t>
            </a:r>
            <a:r>
              <a:rPr sz="2400" spc="-99" dirty="0">
                <a:latin typeface="Arial"/>
                <a:cs typeface="Arial"/>
              </a:rPr>
              <a:t> </a:t>
            </a:r>
            <a:r>
              <a:rPr sz="2400" spc="-19" dirty="0">
                <a:latin typeface="Arial"/>
                <a:cs typeface="Arial"/>
              </a:rPr>
              <a:t>w</a:t>
            </a:r>
            <a:r>
              <a:rPr sz="2400" spc="-14" dirty="0">
                <a:latin typeface="Arial"/>
                <a:cs typeface="Arial"/>
              </a:rPr>
              <a:t>ell</a:t>
            </a:r>
            <a:r>
              <a:rPr sz="2400" spc="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87830" y="2540539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40884" y="2540539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99119" y="2540539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24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12602" y="3627095"/>
            <a:ext cx="606290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….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77288" y="3923061"/>
            <a:ext cx="950112" cy="699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CON</a:t>
            </a:r>
            <a:r>
              <a:rPr sz="2400" spc="-664" dirty="0">
                <a:latin typeface="Arial"/>
                <a:cs typeface="Arial"/>
              </a:rPr>
              <a:t>V</a:t>
            </a:r>
            <a:r>
              <a:rPr sz="2400" spc="0" dirty="0"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12700" marR="45719">
              <a:lnSpc>
                <a:spcPct val="95825"/>
              </a:lnSpc>
              <a:spcBef>
                <a:spcPts val="17"/>
              </a:spcBef>
            </a:pPr>
            <a:r>
              <a:rPr sz="2400" spc="-14" dirty="0">
                <a:latin typeface="Arial"/>
                <a:cs typeface="Arial"/>
              </a:rPr>
              <a:t>R</a:t>
            </a:r>
            <a:r>
              <a:rPr sz="2400" spc="-9" dirty="0">
                <a:latin typeface="Arial"/>
                <a:cs typeface="Arial"/>
              </a:rPr>
              <a:t>eL</a:t>
            </a:r>
            <a:r>
              <a:rPr sz="2400" spc="0" dirty="0">
                <a:latin typeface="Arial"/>
                <a:cs typeface="Arial"/>
              </a:rPr>
              <a:t>U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35523" y="3923061"/>
            <a:ext cx="980033" cy="18088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175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CON</a:t>
            </a:r>
            <a:r>
              <a:rPr sz="2400" spc="-664" dirty="0">
                <a:latin typeface="Arial"/>
                <a:cs typeface="Arial"/>
              </a:rPr>
              <a:t>V</a:t>
            </a:r>
            <a:r>
              <a:rPr sz="2400" spc="0" dirty="0"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12700" marR="45720">
              <a:lnSpc>
                <a:spcPct val="95825"/>
              </a:lnSpc>
              <a:spcBef>
                <a:spcPts val="17"/>
              </a:spcBef>
            </a:pPr>
            <a:r>
              <a:rPr sz="2400" spc="-14" dirty="0">
                <a:latin typeface="Arial"/>
                <a:cs typeface="Arial"/>
              </a:rPr>
              <a:t>ReL</a:t>
            </a:r>
            <a:r>
              <a:rPr sz="2400" spc="0" dirty="0">
                <a:latin typeface="Arial"/>
                <a:cs typeface="Arial"/>
              </a:rPr>
              <a:t>U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55"/>
              </a:spcBef>
            </a:pPr>
            <a:r>
              <a:rPr sz="2400" spc="0" dirty="0">
                <a:solidFill>
                  <a:srgbClr val="37761C"/>
                </a:solidFill>
                <a:latin typeface="Arial"/>
                <a:cs typeface="Arial"/>
              </a:rPr>
              <a:t>e</a:t>
            </a:r>
            <a:r>
              <a:rPr sz="2400" spc="-4" dirty="0">
                <a:solidFill>
                  <a:srgbClr val="37761C"/>
                </a:solidFill>
                <a:latin typeface="Arial"/>
                <a:cs typeface="Arial"/>
              </a:rPr>
              <a:t>.</a:t>
            </a:r>
            <a:r>
              <a:rPr sz="2400" spc="0" dirty="0">
                <a:solidFill>
                  <a:srgbClr val="37761C"/>
                </a:solidFill>
                <a:latin typeface="Arial"/>
                <a:cs typeface="Arial"/>
              </a:rPr>
              <a:t>g.</a:t>
            </a:r>
            <a:r>
              <a:rPr sz="2400" spc="-169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37761C"/>
                </a:solidFill>
                <a:latin typeface="Arial"/>
                <a:cs typeface="Arial"/>
              </a:rPr>
              <a:t>10</a:t>
            </a:r>
            <a:endParaRPr sz="2400">
              <a:latin typeface="Arial"/>
              <a:cs typeface="Arial"/>
            </a:endParaRPr>
          </a:p>
          <a:p>
            <a:pPr marL="12700" marR="45720">
              <a:lnSpc>
                <a:spcPct val="95825"/>
              </a:lnSpc>
              <a:spcBef>
                <a:spcPts val="145"/>
              </a:spcBef>
            </a:pPr>
            <a:r>
              <a:rPr sz="2400" spc="-14" dirty="0">
                <a:solidFill>
                  <a:srgbClr val="37761C"/>
                </a:solidFill>
                <a:latin typeface="Arial"/>
                <a:cs typeface="Arial"/>
              </a:rPr>
              <a:t>5</a:t>
            </a:r>
            <a:r>
              <a:rPr sz="2400" spc="-25" dirty="0">
                <a:solidFill>
                  <a:srgbClr val="37761C"/>
                </a:solidFill>
                <a:latin typeface="Arial"/>
                <a:cs typeface="Arial"/>
              </a:rPr>
              <a:t>x</a:t>
            </a:r>
            <a:r>
              <a:rPr sz="2400" spc="-14" dirty="0">
                <a:solidFill>
                  <a:srgbClr val="37761C"/>
                </a:solidFill>
                <a:latin typeface="Arial"/>
                <a:cs typeface="Arial"/>
              </a:rPr>
              <a:t>5</a:t>
            </a:r>
            <a:r>
              <a:rPr sz="2400" spc="-25" dirty="0">
                <a:solidFill>
                  <a:srgbClr val="37761C"/>
                </a:solidFill>
                <a:latin typeface="Arial"/>
                <a:cs typeface="Arial"/>
              </a:rPr>
              <a:t>x</a:t>
            </a:r>
            <a:r>
              <a:rPr sz="2400" b="1" spc="0" dirty="0">
                <a:solidFill>
                  <a:srgbClr val="37761C"/>
                </a:solidFill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  <a:p>
            <a:pPr marL="12700" marR="45720">
              <a:lnSpc>
                <a:spcPct val="95825"/>
              </a:lnSpc>
              <a:spcBef>
                <a:spcPts val="155"/>
              </a:spcBef>
            </a:pPr>
            <a:r>
              <a:rPr sz="2400" spc="0" dirty="0">
                <a:solidFill>
                  <a:srgbClr val="37761C"/>
                </a:solidFill>
                <a:latin typeface="Arial"/>
                <a:cs typeface="Arial"/>
              </a:rPr>
              <a:t>f</a:t>
            </a:r>
            <a:r>
              <a:rPr sz="2400" spc="-25" dirty="0">
                <a:solidFill>
                  <a:srgbClr val="37761C"/>
                </a:solidFill>
                <a:latin typeface="Arial"/>
                <a:cs typeface="Arial"/>
              </a:rPr>
              <a:t>i</a:t>
            </a:r>
            <a:r>
              <a:rPr sz="2400" spc="-14" dirty="0">
                <a:solidFill>
                  <a:srgbClr val="37761C"/>
                </a:solidFill>
                <a:latin typeface="Arial"/>
                <a:cs typeface="Arial"/>
              </a:rPr>
              <a:t>l</a:t>
            </a:r>
            <a:r>
              <a:rPr sz="2400" spc="0" dirty="0">
                <a:solidFill>
                  <a:srgbClr val="37761C"/>
                </a:solidFill>
                <a:latin typeface="Arial"/>
                <a:cs typeface="Arial"/>
              </a:rPr>
              <a:t>t</a:t>
            </a:r>
            <a:r>
              <a:rPr sz="2400" spc="-19" dirty="0">
                <a:solidFill>
                  <a:srgbClr val="37761C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37761C"/>
                </a:solidFill>
                <a:latin typeface="Arial"/>
                <a:cs typeface="Arial"/>
              </a:rPr>
              <a:t>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90431" y="3923061"/>
            <a:ext cx="949858" cy="699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CON</a:t>
            </a:r>
            <a:r>
              <a:rPr sz="2400" spc="-664" dirty="0">
                <a:latin typeface="Arial"/>
                <a:cs typeface="Arial"/>
              </a:rPr>
              <a:t>V</a:t>
            </a:r>
            <a:r>
              <a:rPr sz="2400" spc="0" dirty="0"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12700" marR="45720">
              <a:lnSpc>
                <a:spcPct val="95825"/>
              </a:lnSpc>
              <a:spcBef>
                <a:spcPts val="17"/>
              </a:spcBef>
            </a:pPr>
            <a:r>
              <a:rPr sz="2400" spc="-14" dirty="0">
                <a:latin typeface="Arial"/>
                <a:cs typeface="Arial"/>
              </a:rPr>
              <a:t>ReL</a:t>
            </a:r>
            <a:r>
              <a:rPr sz="2400" spc="0" dirty="0">
                <a:latin typeface="Arial"/>
                <a:cs typeface="Arial"/>
              </a:rPr>
              <a:t>U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77288" y="4662201"/>
            <a:ext cx="57520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9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400" spc="-4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38958" y="4662201"/>
            <a:ext cx="2405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77288" y="5031009"/>
            <a:ext cx="880922" cy="7008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2400" spc="-2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400" spc="9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2400" spc="-9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  <a:p>
            <a:pPr marL="12700" marR="45719">
              <a:lnSpc>
                <a:spcPct val="95825"/>
              </a:lnSpc>
              <a:spcBef>
                <a:spcPts val="27"/>
              </a:spcBef>
            </a:pP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sz="2400" spc="-19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1928" y="5305710"/>
            <a:ext cx="40944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54982" y="5305710"/>
            <a:ext cx="41005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28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13217" y="5305710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24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7644" y="5826867"/>
            <a:ext cx="2405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61029" y="5826867"/>
            <a:ext cx="2405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17409" y="5826867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10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93864" y="3101390"/>
            <a:ext cx="284987" cy="2686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3636264" y="3101390"/>
            <a:ext cx="284988" cy="2686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83464" y="3101390"/>
            <a:ext cx="284988" cy="2686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023872" y="3676395"/>
            <a:ext cx="124028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5681472" y="3676395"/>
            <a:ext cx="124028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9134856" y="3676395"/>
            <a:ext cx="124193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8752332" y="925067"/>
            <a:ext cx="211759" cy="2004060"/>
          </a:xfrm>
          <a:custGeom>
            <a:avLst/>
            <a:gdLst/>
            <a:ahLst/>
            <a:cxnLst/>
            <a:rect l="l" t="t" r="r" b="b"/>
            <a:pathLst>
              <a:path w="211759" h="2004060">
                <a:moveTo>
                  <a:pt x="0" y="2004060"/>
                </a:moveTo>
                <a:lnTo>
                  <a:pt x="211759" y="2004060"/>
                </a:lnTo>
                <a:lnTo>
                  <a:pt x="211759" y="0"/>
                </a:lnTo>
                <a:lnTo>
                  <a:pt x="0" y="0"/>
                </a:lnTo>
                <a:lnTo>
                  <a:pt x="0" y="200406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64168" y="185927"/>
            <a:ext cx="740028" cy="2743200"/>
          </a:xfrm>
          <a:custGeom>
            <a:avLst/>
            <a:gdLst/>
            <a:ahLst/>
            <a:cxnLst/>
            <a:rect l="l" t="t" r="r" b="b"/>
            <a:pathLst>
              <a:path w="740028" h="2743200">
                <a:moveTo>
                  <a:pt x="740028" y="0"/>
                </a:moveTo>
                <a:lnTo>
                  <a:pt x="0" y="739139"/>
                </a:lnTo>
                <a:lnTo>
                  <a:pt x="0" y="2743200"/>
                </a:lnTo>
                <a:lnTo>
                  <a:pt x="740028" y="2004060"/>
                </a:lnTo>
                <a:lnTo>
                  <a:pt x="740028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52332" y="185927"/>
            <a:ext cx="950976" cy="740029"/>
          </a:xfrm>
          <a:custGeom>
            <a:avLst/>
            <a:gdLst/>
            <a:ahLst/>
            <a:cxnLst/>
            <a:rect l="l" t="t" r="r" b="b"/>
            <a:pathLst>
              <a:path w="950976" h="740029">
                <a:moveTo>
                  <a:pt x="950976" y="0"/>
                </a:moveTo>
                <a:lnTo>
                  <a:pt x="739013" y="0"/>
                </a:lnTo>
                <a:lnTo>
                  <a:pt x="0" y="740029"/>
                </a:lnTo>
                <a:lnTo>
                  <a:pt x="211963" y="740029"/>
                </a:lnTo>
                <a:lnTo>
                  <a:pt x="950976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52332" y="185927"/>
            <a:ext cx="950976" cy="2743200"/>
          </a:xfrm>
          <a:custGeom>
            <a:avLst/>
            <a:gdLst/>
            <a:ahLst/>
            <a:cxnLst/>
            <a:rect l="l" t="t" r="r" b="b"/>
            <a:pathLst>
              <a:path w="950976" h="2743200">
                <a:moveTo>
                  <a:pt x="0" y="739139"/>
                </a:moveTo>
                <a:lnTo>
                  <a:pt x="739013" y="0"/>
                </a:lnTo>
                <a:lnTo>
                  <a:pt x="950976" y="0"/>
                </a:lnTo>
                <a:lnTo>
                  <a:pt x="950976" y="2004060"/>
                </a:lnTo>
                <a:lnTo>
                  <a:pt x="211963" y="2743200"/>
                </a:lnTo>
                <a:lnTo>
                  <a:pt x="0" y="2743200"/>
                </a:lnTo>
                <a:lnTo>
                  <a:pt x="0" y="739139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52332" y="185927"/>
            <a:ext cx="950976" cy="739139"/>
          </a:xfrm>
          <a:custGeom>
            <a:avLst/>
            <a:gdLst/>
            <a:ahLst/>
            <a:cxnLst/>
            <a:rect l="l" t="t" r="r" b="b"/>
            <a:pathLst>
              <a:path w="950976" h="739139">
                <a:moveTo>
                  <a:pt x="0" y="739139"/>
                </a:moveTo>
                <a:lnTo>
                  <a:pt x="211963" y="739139"/>
                </a:lnTo>
                <a:lnTo>
                  <a:pt x="95097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64168" y="925067"/>
            <a:ext cx="0" cy="2004060"/>
          </a:xfrm>
          <a:custGeom>
            <a:avLst/>
            <a:gdLst/>
            <a:ahLst/>
            <a:cxnLst/>
            <a:rect l="l" t="t" r="r" b="b"/>
            <a:pathLst>
              <a:path h="2004060">
                <a:moveTo>
                  <a:pt x="0" y="0"/>
                </a:moveTo>
                <a:lnTo>
                  <a:pt x="0" y="200406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6564" y="1458467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4">
                <a:moveTo>
                  <a:pt x="0" y="0"/>
                </a:moveTo>
                <a:lnTo>
                  <a:pt x="906144" y="0"/>
                </a:lnTo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53344" y="1437132"/>
            <a:ext cx="57784" cy="42037"/>
          </a:xfrm>
          <a:custGeom>
            <a:avLst/>
            <a:gdLst/>
            <a:ahLst/>
            <a:cxnLst/>
            <a:rect l="l" t="t" r="r" b="b"/>
            <a:pathLst>
              <a:path w="57784" h="42037">
                <a:moveTo>
                  <a:pt x="0" y="0"/>
                </a:moveTo>
                <a:lnTo>
                  <a:pt x="0" y="42037"/>
                </a:lnTo>
                <a:lnTo>
                  <a:pt x="57784" y="21081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753344" y="1437132"/>
            <a:ext cx="57784" cy="42037"/>
          </a:xfrm>
          <a:custGeom>
            <a:avLst/>
            <a:gdLst/>
            <a:ahLst/>
            <a:cxnLst/>
            <a:rect l="l" t="t" r="r" b="b"/>
            <a:pathLst>
              <a:path w="57784" h="42037">
                <a:moveTo>
                  <a:pt x="0" y="42037"/>
                </a:moveTo>
                <a:lnTo>
                  <a:pt x="57784" y="21081"/>
                </a:lnTo>
                <a:lnTo>
                  <a:pt x="0" y="0"/>
                </a:lnTo>
                <a:lnTo>
                  <a:pt x="0" y="42037"/>
                </a:lnTo>
                <a:close/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50524" y="925067"/>
            <a:ext cx="211759" cy="2004060"/>
          </a:xfrm>
          <a:custGeom>
            <a:avLst/>
            <a:gdLst/>
            <a:ahLst/>
            <a:cxnLst/>
            <a:rect l="l" t="t" r="r" b="b"/>
            <a:pathLst>
              <a:path w="211759" h="2004060">
                <a:moveTo>
                  <a:pt x="0" y="2004060"/>
                </a:moveTo>
                <a:lnTo>
                  <a:pt x="211759" y="2004060"/>
                </a:lnTo>
                <a:lnTo>
                  <a:pt x="211759" y="0"/>
                </a:lnTo>
                <a:lnTo>
                  <a:pt x="0" y="0"/>
                </a:lnTo>
                <a:lnTo>
                  <a:pt x="0" y="200406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62360" y="185927"/>
            <a:ext cx="740029" cy="2743200"/>
          </a:xfrm>
          <a:custGeom>
            <a:avLst/>
            <a:gdLst/>
            <a:ahLst/>
            <a:cxnLst/>
            <a:rect l="l" t="t" r="r" b="b"/>
            <a:pathLst>
              <a:path w="740029" h="2743200">
                <a:moveTo>
                  <a:pt x="740029" y="0"/>
                </a:moveTo>
                <a:lnTo>
                  <a:pt x="0" y="739139"/>
                </a:lnTo>
                <a:lnTo>
                  <a:pt x="0" y="2743200"/>
                </a:lnTo>
                <a:lnTo>
                  <a:pt x="740029" y="2004060"/>
                </a:lnTo>
                <a:lnTo>
                  <a:pt x="740029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50524" y="185927"/>
            <a:ext cx="950976" cy="740029"/>
          </a:xfrm>
          <a:custGeom>
            <a:avLst/>
            <a:gdLst/>
            <a:ahLst/>
            <a:cxnLst/>
            <a:rect l="l" t="t" r="r" b="b"/>
            <a:pathLst>
              <a:path w="950976" h="740029">
                <a:moveTo>
                  <a:pt x="950976" y="0"/>
                </a:moveTo>
                <a:lnTo>
                  <a:pt x="739012" y="0"/>
                </a:lnTo>
                <a:lnTo>
                  <a:pt x="0" y="740029"/>
                </a:lnTo>
                <a:lnTo>
                  <a:pt x="211962" y="740029"/>
                </a:lnTo>
                <a:lnTo>
                  <a:pt x="950976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50524" y="185927"/>
            <a:ext cx="950976" cy="2743200"/>
          </a:xfrm>
          <a:custGeom>
            <a:avLst/>
            <a:gdLst/>
            <a:ahLst/>
            <a:cxnLst/>
            <a:rect l="l" t="t" r="r" b="b"/>
            <a:pathLst>
              <a:path w="950976" h="2743200">
                <a:moveTo>
                  <a:pt x="0" y="739139"/>
                </a:moveTo>
                <a:lnTo>
                  <a:pt x="739012" y="0"/>
                </a:lnTo>
                <a:lnTo>
                  <a:pt x="950976" y="0"/>
                </a:lnTo>
                <a:lnTo>
                  <a:pt x="950976" y="2004060"/>
                </a:lnTo>
                <a:lnTo>
                  <a:pt x="211962" y="2743200"/>
                </a:lnTo>
                <a:lnTo>
                  <a:pt x="0" y="2743200"/>
                </a:lnTo>
                <a:lnTo>
                  <a:pt x="0" y="739139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50524" y="185927"/>
            <a:ext cx="950976" cy="739139"/>
          </a:xfrm>
          <a:custGeom>
            <a:avLst/>
            <a:gdLst/>
            <a:ahLst/>
            <a:cxnLst/>
            <a:rect l="l" t="t" r="r" b="b"/>
            <a:pathLst>
              <a:path w="950976" h="739139">
                <a:moveTo>
                  <a:pt x="0" y="739139"/>
                </a:moveTo>
                <a:lnTo>
                  <a:pt x="211962" y="739139"/>
                </a:lnTo>
                <a:lnTo>
                  <a:pt x="95097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62360" y="925067"/>
            <a:ext cx="0" cy="2004060"/>
          </a:xfrm>
          <a:custGeom>
            <a:avLst/>
            <a:gdLst/>
            <a:ahLst/>
            <a:cxnLst/>
            <a:rect l="l" t="t" r="r" b="b"/>
            <a:pathLst>
              <a:path h="2004060">
                <a:moveTo>
                  <a:pt x="0" y="0"/>
                </a:moveTo>
                <a:lnTo>
                  <a:pt x="0" y="200406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3948" y="430781"/>
            <a:ext cx="3542459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85"/>
              </a:lnSpc>
              <a:spcBef>
                <a:spcPts val="209"/>
              </a:spcBef>
            </a:pPr>
            <a:r>
              <a:rPr sz="4000" spc="0" dirty="0">
                <a:latin typeface="Arial"/>
                <a:cs typeface="Arial"/>
              </a:rPr>
              <a:t>E</a:t>
            </a:r>
            <a:r>
              <a:rPr sz="4000" spc="-14" dirty="0">
                <a:latin typeface="Arial"/>
                <a:cs typeface="Arial"/>
              </a:rPr>
              <a:t>x</a:t>
            </a:r>
            <a:r>
              <a:rPr sz="4000" spc="0" dirty="0">
                <a:latin typeface="Arial"/>
                <a:cs typeface="Arial"/>
              </a:rPr>
              <a:t>a</a:t>
            </a:r>
            <a:r>
              <a:rPr sz="4000" spc="-25" dirty="0">
                <a:latin typeface="Arial"/>
                <a:cs typeface="Arial"/>
              </a:rPr>
              <a:t>m</a:t>
            </a:r>
            <a:r>
              <a:rPr sz="4000" spc="0" dirty="0">
                <a:latin typeface="Arial"/>
                <a:cs typeface="Arial"/>
              </a:rPr>
              <a:t>p</a:t>
            </a:r>
            <a:r>
              <a:rPr sz="4000" spc="-25" dirty="0">
                <a:latin typeface="Arial"/>
                <a:cs typeface="Arial"/>
              </a:rPr>
              <a:t>l</a:t>
            </a:r>
            <a:r>
              <a:rPr sz="4000" spc="0" dirty="0">
                <a:latin typeface="Arial"/>
                <a:cs typeface="Arial"/>
              </a:rPr>
              <a:t>es</a:t>
            </a:r>
            <a:r>
              <a:rPr sz="4000" spc="-280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t</a:t>
            </a:r>
            <a:r>
              <a:rPr sz="4000" spc="-19" dirty="0">
                <a:latin typeface="Arial"/>
                <a:cs typeface="Arial"/>
              </a:rPr>
              <a:t>i</a:t>
            </a:r>
            <a:r>
              <a:rPr sz="4000" spc="-14" dirty="0">
                <a:latin typeface="Arial"/>
                <a:cs typeface="Arial"/>
              </a:rPr>
              <a:t>m</a:t>
            </a:r>
            <a:r>
              <a:rPr sz="4000" spc="-9" dirty="0">
                <a:latin typeface="Arial"/>
                <a:cs typeface="Arial"/>
              </a:rPr>
              <a:t>e</a:t>
            </a:r>
            <a:r>
              <a:rPr sz="4000" spc="0" dirty="0">
                <a:latin typeface="Arial"/>
                <a:cs typeface="Arial"/>
              </a:rPr>
              <a:t>: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1652" y="1947415"/>
            <a:ext cx="5379268" cy="1142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76169">
              <a:lnSpc>
                <a:spcPts val="4185"/>
              </a:lnSpc>
              <a:spcBef>
                <a:spcPts val="209"/>
              </a:spcBef>
            </a:pPr>
            <a:r>
              <a:rPr sz="4000" spc="0" dirty="0">
                <a:latin typeface="Arial"/>
                <a:cs typeface="Arial"/>
              </a:rPr>
              <a:t>I</a:t>
            </a:r>
            <a:r>
              <a:rPr sz="4000" spc="-19" dirty="0">
                <a:latin typeface="Arial"/>
                <a:cs typeface="Arial"/>
              </a:rPr>
              <a:t>n</a:t>
            </a:r>
            <a:r>
              <a:rPr sz="4000" spc="-9" dirty="0">
                <a:latin typeface="Arial"/>
                <a:cs typeface="Arial"/>
              </a:rPr>
              <a:t>pu</a:t>
            </a:r>
            <a:r>
              <a:rPr sz="4000" spc="0" dirty="0">
                <a:latin typeface="Arial"/>
                <a:cs typeface="Arial"/>
              </a:rPr>
              <a:t>t</a:t>
            </a:r>
            <a:r>
              <a:rPr sz="4000" spc="-79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volume:</a:t>
            </a:r>
            <a:r>
              <a:rPr sz="4000" spc="-139" dirty="0">
                <a:latin typeface="Arial"/>
                <a:cs typeface="Arial"/>
              </a:rPr>
              <a:t> </a:t>
            </a:r>
            <a:r>
              <a:rPr sz="4000" b="1" spc="-14" dirty="0">
                <a:latin typeface="Arial"/>
                <a:cs typeface="Arial"/>
              </a:rPr>
              <a:t>32x32x3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4000" spc="-4" dirty="0">
                <a:latin typeface="Arial"/>
                <a:cs typeface="Arial"/>
              </a:rPr>
              <a:t>1</a:t>
            </a:r>
            <a:r>
              <a:rPr sz="4000" spc="0" dirty="0">
                <a:latin typeface="Arial"/>
                <a:cs typeface="Arial"/>
              </a:rPr>
              <a:t>0</a:t>
            </a:r>
            <a:r>
              <a:rPr sz="4000" spc="-59" dirty="0">
                <a:latin typeface="Arial"/>
                <a:cs typeface="Arial"/>
              </a:rPr>
              <a:t> </a:t>
            </a:r>
            <a:r>
              <a:rPr sz="4000" spc="-14" dirty="0">
                <a:latin typeface="Arial"/>
                <a:cs typeface="Arial"/>
              </a:rPr>
              <a:t>5</a:t>
            </a:r>
            <a:r>
              <a:rPr sz="4000" spc="0" dirty="0">
                <a:latin typeface="Arial"/>
                <a:cs typeface="Arial"/>
              </a:rPr>
              <a:t>x5</a:t>
            </a:r>
            <a:r>
              <a:rPr sz="4000" spc="-99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f</a:t>
            </a:r>
            <a:r>
              <a:rPr sz="4000" spc="-19" dirty="0">
                <a:latin typeface="Arial"/>
                <a:cs typeface="Arial"/>
              </a:rPr>
              <a:t>i</a:t>
            </a:r>
            <a:r>
              <a:rPr sz="4000" spc="0" dirty="0">
                <a:latin typeface="Arial"/>
                <a:cs typeface="Arial"/>
              </a:rPr>
              <a:t>l</a:t>
            </a:r>
            <a:r>
              <a:rPr sz="4000" spc="-19" dirty="0">
                <a:latin typeface="Arial"/>
                <a:cs typeface="Arial"/>
              </a:rPr>
              <a:t>t</a:t>
            </a:r>
            <a:r>
              <a:rPr sz="4000" spc="-14" dirty="0">
                <a:latin typeface="Arial"/>
                <a:cs typeface="Arial"/>
              </a:rPr>
              <a:t>e</a:t>
            </a:r>
            <a:r>
              <a:rPr sz="4000" spc="0" dirty="0">
                <a:latin typeface="Arial"/>
                <a:cs typeface="Arial"/>
              </a:rPr>
              <a:t>rs</a:t>
            </a:r>
            <a:r>
              <a:rPr sz="4000" spc="-75" dirty="0">
                <a:latin typeface="Arial"/>
                <a:cs typeface="Arial"/>
              </a:rPr>
              <a:t> </a:t>
            </a:r>
            <a:r>
              <a:rPr sz="4000" spc="-14" dirty="0">
                <a:latin typeface="Arial"/>
                <a:cs typeface="Arial"/>
              </a:rPr>
              <a:t>w</a:t>
            </a:r>
            <a:r>
              <a:rPr sz="4000" spc="0" dirty="0">
                <a:latin typeface="Arial"/>
                <a:cs typeface="Arial"/>
              </a:rPr>
              <a:t>i</a:t>
            </a:r>
            <a:r>
              <a:rPr sz="4000" spc="-14" dirty="0">
                <a:latin typeface="Arial"/>
                <a:cs typeface="Arial"/>
              </a:rPr>
              <a:t>t</a:t>
            </a:r>
            <a:r>
              <a:rPr sz="4000" spc="0" dirty="0">
                <a:latin typeface="Arial"/>
                <a:cs typeface="Arial"/>
              </a:rPr>
              <a:t>h</a:t>
            </a:r>
            <a:r>
              <a:rPr sz="4000" spc="-76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stride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90057" y="2556768"/>
            <a:ext cx="1914381" cy="533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90"/>
              </a:lnSpc>
              <a:spcBef>
                <a:spcPts val="209"/>
              </a:spcBef>
            </a:pPr>
            <a:r>
              <a:rPr sz="4000" spc="0" dirty="0">
                <a:latin typeface="Arial"/>
                <a:cs typeface="Arial"/>
              </a:rPr>
              <a:t>1,</a:t>
            </a:r>
            <a:r>
              <a:rPr sz="4000" spc="-25" dirty="0">
                <a:latin typeface="Arial"/>
                <a:cs typeface="Arial"/>
              </a:rPr>
              <a:t> </a:t>
            </a:r>
            <a:r>
              <a:rPr sz="4000" spc="-14" dirty="0">
                <a:latin typeface="Arial"/>
                <a:cs typeface="Arial"/>
              </a:rPr>
              <a:t>pa</a:t>
            </a:r>
            <a:r>
              <a:rPr sz="4000" spc="0" dirty="0">
                <a:latin typeface="Arial"/>
                <a:cs typeface="Arial"/>
              </a:rPr>
              <a:t>d</a:t>
            </a:r>
            <a:r>
              <a:rPr sz="4000" spc="-181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2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1652" y="3814322"/>
            <a:ext cx="4991540" cy="533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90"/>
              </a:lnSpc>
              <a:spcBef>
                <a:spcPts val="209"/>
              </a:spcBef>
            </a:pPr>
            <a:r>
              <a:rPr sz="4000" spc="-14" dirty="0">
                <a:latin typeface="Arial"/>
                <a:cs typeface="Arial"/>
              </a:rPr>
              <a:t>Ou</a:t>
            </a:r>
            <a:r>
              <a:rPr sz="4000" spc="0" dirty="0">
                <a:latin typeface="Arial"/>
                <a:cs typeface="Arial"/>
              </a:rPr>
              <a:t>t</a:t>
            </a:r>
            <a:r>
              <a:rPr sz="4000" spc="-25" dirty="0">
                <a:latin typeface="Arial"/>
                <a:cs typeface="Arial"/>
              </a:rPr>
              <a:t>p</a:t>
            </a:r>
            <a:r>
              <a:rPr sz="4000" spc="-14" dirty="0">
                <a:latin typeface="Arial"/>
                <a:cs typeface="Arial"/>
              </a:rPr>
              <a:t>u</a:t>
            </a:r>
            <a:r>
              <a:rPr sz="4000" spc="0" dirty="0">
                <a:latin typeface="Arial"/>
                <a:cs typeface="Arial"/>
              </a:rPr>
              <a:t>t</a:t>
            </a:r>
            <a:r>
              <a:rPr sz="4000" spc="-59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volume</a:t>
            </a:r>
            <a:r>
              <a:rPr sz="4000" spc="-118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size:</a:t>
            </a:r>
            <a:r>
              <a:rPr sz="4000" spc="-75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?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50524" y="925068"/>
            <a:ext cx="211835" cy="20040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8752332" y="925068"/>
            <a:ext cx="211836" cy="20040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8752332" y="925067"/>
            <a:ext cx="211759" cy="2004060"/>
          </a:xfrm>
          <a:custGeom>
            <a:avLst/>
            <a:gdLst/>
            <a:ahLst/>
            <a:cxnLst/>
            <a:rect l="l" t="t" r="r" b="b"/>
            <a:pathLst>
              <a:path w="211759" h="2004060">
                <a:moveTo>
                  <a:pt x="0" y="2004060"/>
                </a:moveTo>
                <a:lnTo>
                  <a:pt x="211759" y="2004060"/>
                </a:lnTo>
                <a:lnTo>
                  <a:pt x="211759" y="0"/>
                </a:lnTo>
                <a:lnTo>
                  <a:pt x="0" y="0"/>
                </a:lnTo>
                <a:lnTo>
                  <a:pt x="0" y="200406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64168" y="185927"/>
            <a:ext cx="740028" cy="2743200"/>
          </a:xfrm>
          <a:custGeom>
            <a:avLst/>
            <a:gdLst/>
            <a:ahLst/>
            <a:cxnLst/>
            <a:rect l="l" t="t" r="r" b="b"/>
            <a:pathLst>
              <a:path w="740028" h="2743200">
                <a:moveTo>
                  <a:pt x="740028" y="0"/>
                </a:moveTo>
                <a:lnTo>
                  <a:pt x="0" y="739139"/>
                </a:lnTo>
                <a:lnTo>
                  <a:pt x="0" y="2743200"/>
                </a:lnTo>
                <a:lnTo>
                  <a:pt x="740028" y="2004060"/>
                </a:lnTo>
                <a:lnTo>
                  <a:pt x="740028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52332" y="185927"/>
            <a:ext cx="950976" cy="740029"/>
          </a:xfrm>
          <a:custGeom>
            <a:avLst/>
            <a:gdLst/>
            <a:ahLst/>
            <a:cxnLst/>
            <a:rect l="l" t="t" r="r" b="b"/>
            <a:pathLst>
              <a:path w="950976" h="740029">
                <a:moveTo>
                  <a:pt x="950976" y="0"/>
                </a:moveTo>
                <a:lnTo>
                  <a:pt x="739013" y="0"/>
                </a:lnTo>
                <a:lnTo>
                  <a:pt x="0" y="740029"/>
                </a:lnTo>
                <a:lnTo>
                  <a:pt x="211963" y="740029"/>
                </a:lnTo>
                <a:lnTo>
                  <a:pt x="950976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52332" y="185927"/>
            <a:ext cx="950976" cy="2743200"/>
          </a:xfrm>
          <a:custGeom>
            <a:avLst/>
            <a:gdLst/>
            <a:ahLst/>
            <a:cxnLst/>
            <a:rect l="l" t="t" r="r" b="b"/>
            <a:pathLst>
              <a:path w="950976" h="2743200">
                <a:moveTo>
                  <a:pt x="0" y="739139"/>
                </a:moveTo>
                <a:lnTo>
                  <a:pt x="739013" y="0"/>
                </a:lnTo>
                <a:lnTo>
                  <a:pt x="950976" y="0"/>
                </a:lnTo>
                <a:lnTo>
                  <a:pt x="950976" y="2004060"/>
                </a:lnTo>
                <a:lnTo>
                  <a:pt x="211963" y="2743200"/>
                </a:lnTo>
                <a:lnTo>
                  <a:pt x="0" y="2743200"/>
                </a:lnTo>
                <a:lnTo>
                  <a:pt x="0" y="739139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52332" y="185927"/>
            <a:ext cx="950976" cy="739139"/>
          </a:xfrm>
          <a:custGeom>
            <a:avLst/>
            <a:gdLst/>
            <a:ahLst/>
            <a:cxnLst/>
            <a:rect l="l" t="t" r="r" b="b"/>
            <a:pathLst>
              <a:path w="950976" h="739139">
                <a:moveTo>
                  <a:pt x="0" y="739139"/>
                </a:moveTo>
                <a:lnTo>
                  <a:pt x="211963" y="739139"/>
                </a:lnTo>
                <a:lnTo>
                  <a:pt x="95097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64168" y="925067"/>
            <a:ext cx="0" cy="2004060"/>
          </a:xfrm>
          <a:custGeom>
            <a:avLst/>
            <a:gdLst/>
            <a:ahLst/>
            <a:cxnLst/>
            <a:rect l="l" t="t" r="r" b="b"/>
            <a:pathLst>
              <a:path h="2004060">
                <a:moveTo>
                  <a:pt x="0" y="0"/>
                </a:moveTo>
                <a:lnTo>
                  <a:pt x="0" y="200406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46564" y="1458467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4">
                <a:moveTo>
                  <a:pt x="0" y="0"/>
                </a:moveTo>
                <a:lnTo>
                  <a:pt x="906144" y="0"/>
                </a:lnTo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753344" y="1437132"/>
            <a:ext cx="57784" cy="42037"/>
          </a:xfrm>
          <a:custGeom>
            <a:avLst/>
            <a:gdLst/>
            <a:ahLst/>
            <a:cxnLst/>
            <a:rect l="l" t="t" r="r" b="b"/>
            <a:pathLst>
              <a:path w="57784" h="42037">
                <a:moveTo>
                  <a:pt x="0" y="0"/>
                </a:moveTo>
                <a:lnTo>
                  <a:pt x="0" y="42037"/>
                </a:lnTo>
                <a:lnTo>
                  <a:pt x="57784" y="21081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53344" y="1437132"/>
            <a:ext cx="57784" cy="42037"/>
          </a:xfrm>
          <a:custGeom>
            <a:avLst/>
            <a:gdLst/>
            <a:ahLst/>
            <a:cxnLst/>
            <a:rect l="l" t="t" r="r" b="b"/>
            <a:pathLst>
              <a:path w="57784" h="42037">
                <a:moveTo>
                  <a:pt x="0" y="42037"/>
                </a:moveTo>
                <a:lnTo>
                  <a:pt x="57784" y="21081"/>
                </a:lnTo>
                <a:lnTo>
                  <a:pt x="0" y="0"/>
                </a:lnTo>
                <a:lnTo>
                  <a:pt x="0" y="42037"/>
                </a:lnTo>
                <a:close/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50524" y="925067"/>
            <a:ext cx="211759" cy="2004060"/>
          </a:xfrm>
          <a:custGeom>
            <a:avLst/>
            <a:gdLst/>
            <a:ahLst/>
            <a:cxnLst/>
            <a:rect l="l" t="t" r="r" b="b"/>
            <a:pathLst>
              <a:path w="211759" h="2004060">
                <a:moveTo>
                  <a:pt x="0" y="2004060"/>
                </a:moveTo>
                <a:lnTo>
                  <a:pt x="211759" y="2004060"/>
                </a:lnTo>
                <a:lnTo>
                  <a:pt x="211759" y="0"/>
                </a:lnTo>
                <a:lnTo>
                  <a:pt x="0" y="0"/>
                </a:lnTo>
                <a:lnTo>
                  <a:pt x="0" y="200406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262360" y="185927"/>
            <a:ext cx="740029" cy="2743200"/>
          </a:xfrm>
          <a:custGeom>
            <a:avLst/>
            <a:gdLst/>
            <a:ahLst/>
            <a:cxnLst/>
            <a:rect l="l" t="t" r="r" b="b"/>
            <a:pathLst>
              <a:path w="740029" h="2743200">
                <a:moveTo>
                  <a:pt x="740029" y="0"/>
                </a:moveTo>
                <a:lnTo>
                  <a:pt x="0" y="739139"/>
                </a:lnTo>
                <a:lnTo>
                  <a:pt x="0" y="2743200"/>
                </a:lnTo>
                <a:lnTo>
                  <a:pt x="740029" y="2004060"/>
                </a:lnTo>
                <a:lnTo>
                  <a:pt x="740029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50524" y="185927"/>
            <a:ext cx="950976" cy="740029"/>
          </a:xfrm>
          <a:custGeom>
            <a:avLst/>
            <a:gdLst/>
            <a:ahLst/>
            <a:cxnLst/>
            <a:rect l="l" t="t" r="r" b="b"/>
            <a:pathLst>
              <a:path w="950976" h="740029">
                <a:moveTo>
                  <a:pt x="950976" y="0"/>
                </a:moveTo>
                <a:lnTo>
                  <a:pt x="739012" y="0"/>
                </a:lnTo>
                <a:lnTo>
                  <a:pt x="0" y="740029"/>
                </a:lnTo>
                <a:lnTo>
                  <a:pt x="211962" y="740029"/>
                </a:lnTo>
                <a:lnTo>
                  <a:pt x="950976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50524" y="185927"/>
            <a:ext cx="950976" cy="2743200"/>
          </a:xfrm>
          <a:custGeom>
            <a:avLst/>
            <a:gdLst/>
            <a:ahLst/>
            <a:cxnLst/>
            <a:rect l="l" t="t" r="r" b="b"/>
            <a:pathLst>
              <a:path w="950976" h="2743200">
                <a:moveTo>
                  <a:pt x="0" y="739139"/>
                </a:moveTo>
                <a:lnTo>
                  <a:pt x="739012" y="0"/>
                </a:lnTo>
                <a:lnTo>
                  <a:pt x="950976" y="0"/>
                </a:lnTo>
                <a:lnTo>
                  <a:pt x="950976" y="2004060"/>
                </a:lnTo>
                <a:lnTo>
                  <a:pt x="211962" y="2743200"/>
                </a:lnTo>
                <a:lnTo>
                  <a:pt x="0" y="2743200"/>
                </a:lnTo>
                <a:lnTo>
                  <a:pt x="0" y="739139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50524" y="185927"/>
            <a:ext cx="950976" cy="739139"/>
          </a:xfrm>
          <a:custGeom>
            <a:avLst/>
            <a:gdLst/>
            <a:ahLst/>
            <a:cxnLst/>
            <a:rect l="l" t="t" r="r" b="b"/>
            <a:pathLst>
              <a:path w="950976" h="739139">
                <a:moveTo>
                  <a:pt x="0" y="739139"/>
                </a:moveTo>
                <a:lnTo>
                  <a:pt x="211962" y="739139"/>
                </a:lnTo>
                <a:lnTo>
                  <a:pt x="95097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62360" y="925067"/>
            <a:ext cx="0" cy="2004060"/>
          </a:xfrm>
          <a:custGeom>
            <a:avLst/>
            <a:gdLst/>
            <a:ahLst/>
            <a:cxnLst/>
            <a:rect l="l" t="t" r="r" b="b"/>
            <a:pathLst>
              <a:path h="2004060">
                <a:moveTo>
                  <a:pt x="0" y="0"/>
                </a:moveTo>
                <a:lnTo>
                  <a:pt x="0" y="200406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3948" y="430781"/>
            <a:ext cx="3542459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85"/>
              </a:lnSpc>
              <a:spcBef>
                <a:spcPts val="209"/>
              </a:spcBef>
            </a:pPr>
            <a:r>
              <a:rPr sz="4000" spc="0" dirty="0">
                <a:latin typeface="Arial"/>
                <a:cs typeface="Arial"/>
              </a:rPr>
              <a:t>E</a:t>
            </a:r>
            <a:r>
              <a:rPr sz="4000" spc="-14" dirty="0">
                <a:latin typeface="Arial"/>
                <a:cs typeface="Arial"/>
              </a:rPr>
              <a:t>x</a:t>
            </a:r>
            <a:r>
              <a:rPr sz="4000" spc="0" dirty="0">
                <a:latin typeface="Arial"/>
                <a:cs typeface="Arial"/>
              </a:rPr>
              <a:t>a</a:t>
            </a:r>
            <a:r>
              <a:rPr sz="4000" spc="-25" dirty="0">
                <a:latin typeface="Arial"/>
                <a:cs typeface="Arial"/>
              </a:rPr>
              <a:t>m</a:t>
            </a:r>
            <a:r>
              <a:rPr sz="4000" spc="0" dirty="0">
                <a:latin typeface="Arial"/>
                <a:cs typeface="Arial"/>
              </a:rPr>
              <a:t>p</a:t>
            </a:r>
            <a:r>
              <a:rPr sz="4000" spc="-25" dirty="0">
                <a:latin typeface="Arial"/>
                <a:cs typeface="Arial"/>
              </a:rPr>
              <a:t>l</a:t>
            </a:r>
            <a:r>
              <a:rPr sz="4000" spc="0" dirty="0">
                <a:latin typeface="Arial"/>
                <a:cs typeface="Arial"/>
              </a:rPr>
              <a:t>es</a:t>
            </a:r>
            <a:r>
              <a:rPr sz="4000" spc="-280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t</a:t>
            </a:r>
            <a:r>
              <a:rPr sz="4000" spc="-19" dirty="0">
                <a:latin typeface="Arial"/>
                <a:cs typeface="Arial"/>
              </a:rPr>
              <a:t>i</a:t>
            </a:r>
            <a:r>
              <a:rPr sz="4000" spc="-14" dirty="0">
                <a:latin typeface="Arial"/>
                <a:cs typeface="Arial"/>
              </a:rPr>
              <a:t>m</a:t>
            </a:r>
            <a:r>
              <a:rPr sz="4000" spc="-9" dirty="0">
                <a:latin typeface="Arial"/>
                <a:cs typeface="Arial"/>
              </a:rPr>
              <a:t>e</a:t>
            </a:r>
            <a:r>
              <a:rPr sz="4000" spc="0" dirty="0">
                <a:latin typeface="Arial"/>
                <a:cs typeface="Arial"/>
              </a:rPr>
              <a:t>: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1652" y="1947415"/>
            <a:ext cx="5379268" cy="1142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76169">
              <a:lnSpc>
                <a:spcPts val="4185"/>
              </a:lnSpc>
              <a:spcBef>
                <a:spcPts val="209"/>
              </a:spcBef>
            </a:pPr>
            <a:r>
              <a:rPr sz="4000" spc="0" dirty="0">
                <a:latin typeface="Arial"/>
                <a:cs typeface="Arial"/>
              </a:rPr>
              <a:t>I</a:t>
            </a:r>
            <a:r>
              <a:rPr sz="4000" spc="-19" dirty="0">
                <a:latin typeface="Arial"/>
                <a:cs typeface="Arial"/>
              </a:rPr>
              <a:t>n</a:t>
            </a:r>
            <a:r>
              <a:rPr sz="4000" spc="-9" dirty="0">
                <a:latin typeface="Arial"/>
                <a:cs typeface="Arial"/>
              </a:rPr>
              <a:t>pu</a:t>
            </a:r>
            <a:r>
              <a:rPr sz="4000" spc="0" dirty="0">
                <a:latin typeface="Arial"/>
                <a:cs typeface="Arial"/>
              </a:rPr>
              <a:t>t</a:t>
            </a:r>
            <a:r>
              <a:rPr sz="4000" spc="-79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volume:</a:t>
            </a:r>
            <a:r>
              <a:rPr sz="4000" spc="-139" dirty="0">
                <a:latin typeface="Arial"/>
                <a:cs typeface="Arial"/>
              </a:rPr>
              <a:t> </a:t>
            </a:r>
            <a:r>
              <a:rPr sz="4000" b="1" spc="-14" dirty="0">
                <a:solidFill>
                  <a:srgbClr val="0000FF"/>
                </a:solidFill>
                <a:latin typeface="Arial"/>
                <a:cs typeface="Arial"/>
              </a:rPr>
              <a:t>32x32</a:t>
            </a:r>
            <a:r>
              <a:rPr sz="4000" b="1" spc="-14" dirty="0">
                <a:latin typeface="Arial"/>
                <a:cs typeface="Arial"/>
              </a:rPr>
              <a:t>x3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4000" spc="-4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4000" spc="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4000" spc="-5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000" spc="-14" dirty="0">
                <a:solidFill>
                  <a:srgbClr val="FF00FF"/>
                </a:solidFill>
                <a:latin typeface="Arial"/>
                <a:cs typeface="Arial"/>
              </a:rPr>
              <a:t>5</a:t>
            </a:r>
            <a:r>
              <a:rPr sz="4000" spc="0" dirty="0">
                <a:solidFill>
                  <a:srgbClr val="FF00FF"/>
                </a:solidFill>
                <a:latin typeface="Arial"/>
                <a:cs typeface="Arial"/>
              </a:rPr>
              <a:t>x5</a:t>
            </a:r>
            <a:r>
              <a:rPr sz="4000" spc="-99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f</a:t>
            </a:r>
            <a:r>
              <a:rPr sz="4000" spc="-19" dirty="0">
                <a:latin typeface="Arial"/>
                <a:cs typeface="Arial"/>
              </a:rPr>
              <a:t>i</a:t>
            </a:r>
            <a:r>
              <a:rPr sz="4000" spc="0" dirty="0">
                <a:latin typeface="Arial"/>
                <a:cs typeface="Arial"/>
              </a:rPr>
              <a:t>l</a:t>
            </a:r>
            <a:r>
              <a:rPr sz="4000" spc="-19" dirty="0">
                <a:latin typeface="Arial"/>
                <a:cs typeface="Arial"/>
              </a:rPr>
              <a:t>t</a:t>
            </a:r>
            <a:r>
              <a:rPr sz="4000" spc="-14" dirty="0">
                <a:latin typeface="Arial"/>
                <a:cs typeface="Arial"/>
              </a:rPr>
              <a:t>e</a:t>
            </a:r>
            <a:r>
              <a:rPr sz="4000" spc="0" dirty="0">
                <a:latin typeface="Arial"/>
                <a:cs typeface="Arial"/>
              </a:rPr>
              <a:t>rs</a:t>
            </a:r>
            <a:r>
              <a:rPr sz="4000" spc="-75" dirty="0">
                <a:latin typeface="Arial"/>
                <a:cs typeface="Arial"/>
              </a:rPr>
              <a:t> </a:t>
            </a:r>
            <a:r>
              <a:rPr sz="4000" spc="-14" dirty="0">
                <a:latin typeface="Arial"/>
                <a:cs typeface="Arial"/>
              </a:rPr>
              <a:t>w</a:t>
            </a:r>
            <a:r>
              <a:rPr sz="4000" spc="0" dirty="0">
                <a:latin typeface="Arial"/>
                <a:cs typeface="Arial"/>
              </a:rPr>
              <a:t>i</a:t>
            </a:r>
            <a:r>
              <a:rPr sz="4000" spc="-14" dirty="0">
                <a:latin typeface="Arial"/>
                <a:cs typeface="Arial"/>
              </a:rPr>
              <a:t>t</a:t>
            </a:r>
            <a:r>
              <a:rPr sz="4000" spc="0" dirty="0">
                <a:latin typeface="Arial"/>
                <a:cs typeface="Arial"/>
              </a:rPr>
              <a:t>h</a:t>
            </a:r>
            <a:r>
              <a:rPr sz="4000" spc="-76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stride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91581" y="2556768"/>
            <a:ext cx="1925049" cy="533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90"/>
              </a:lnSpc>
              <a:spcBef>
                <a:spcPts val="209"/>
              </a:spcBef>
            </a:pPr>
            <a:r>
              <a:rPr sz="4000" spc="0" dirty="0">
                <a:solidFill>
                  <a:srgbClr val="37761C"/>
                </a:solidFill>
                <a:latin typeface="Arial"/>
                <a:cs typeface="Arial"/>
              </a:rPr>
              <a:t>1</a:t>
            </a:r>
            <a:r>
              <a:rPr sz="4000" spc="0" dirty="0">
                <a:latin typeface="Arial"/>
                <a:cs typeface="Arial"/>
              </a:rPr>
              <a:t>,</a:t>
            </a:r>
            <a:r>
              <a:rPr sz="4000" spc="-22" dirty="0">
                <a:latin typeface="Arial"/>
                <a:cs typeface="Arial"/>
              </a:rPr>
              <a:t> </a:t>
            </a:r>
            <a:r>
              <a:rPr sz="4000" spc="-14" dirty="0">
                <a:latin typeface="Arial"/>
                <a:cs typeface="Arial"/>
              </a:rPr>
              <a:t>pa</a:t>
            </a:r>
            <a:r>
              <a:rPr sz="4000" spc="0" dirty="0">
                <a:latin typeface="Arial"/>
                <a:cs typeface="Arial"/>
              </a:rPr>
              <a:t>d</a:t>
            </a:r>
            <a:r>
              <a:rPr sz="4000" spc="-121" dirty="0">
                <a:latin typeface="Arial"/>
                <a:cs typeface="Arial"/>
              </a:rPr>
              <a:t> </a:t>
            </a:r>
            <a:r>
              <a:rPr sz="4000" spc="0" dirty="0">
                <a:solidFill>
                  <a:srgbClr val="9900FF"/>
                </a:solidFill>
                <a:latin typeface="Arial"/>
                <a:cs typeface="Arial"/>
              </a:rPr>
              <a:t>2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652" y="3814322"/>
            <a:ext cx="7305900" cy="17527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76123">
              <a:lnSpc>
                <a:spcPts val="4190"/>
              </a:lnSpc>
              <a:spcBef>
                <a:spcPts val="209"/>
              </a:spcBef>
            </a:pPr>
            <a:r>
              <a:rPr sz="4000" spc="-14" dirty="0">
                <a:latin typeface="Arial"/>
                <a:cs typeface="Arial"/>
              </a:rPr>
              <a:t>Ou</a:t>
            </a:r>
            <a:r>
              <a:rPr sz="4000" spc="0" dirty="0">
                <a:latin typeface="Arial"/>
                <a:cs typeface="Arial"/>
              </a:rPr>
              <a:t>t</a:t>
            </a:r>
            <a:r>
              <a:rPr sz="4000" spc="-25" dirty="0">
                <a:latin typeface="Arial"/>
                <a:cs typeface="Arial"/>
              </a:rPr>
              <a:t>p</a:t>
            </a:r>
            <a:r>
              <a:rPr sz="4000" spc="-14" dirty="0">
                <a:latin typeface="Arial"/>
                <a:cs typeface="Arial"/>
              </a:rPr>
              <a:t>u</a:t>
            </a:r>
            <a:r>
              <a:rPr sz="4000" spc="0" dirty="0">
                <a:latin typeface="Arial"/>
                <a:cs typeface="Arial"/>
              </a:rPr>
              <a:t>t</a:t>
            </a:r>
            <a:r>
              <a:rPr sz="4000" spc="-59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volume</a:t>
            </a:r>
            <a:r>
              <a:rPr sz="4000" spc="-153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size: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4000" spc="-9" dirty="0">
                <a:latin typeface="Arial"/>
                <a:cs typeface="Arial"/>
              </a:rPr>
              <a:t>(</a:t>
            </a:r>
            <a:r>
              <a:rPr sz="4000" spc="-9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4000" spc="-14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4000" spc="-14" dirty="0">
                <a:latin typeface="Arial"/>
                <a:cs typeface="Arial"/>
              </a:rPr>
              <a:t>+</a:t>
            </a:r>
            <a:r>
              <a:rPr sz="4000" spc="-9" dirty="0">
                <a:latin typeface="Arial"/>
                <a:cs typeface="Arial"/>
              </a:rPr>
              <a:t>2*</a:t>
            </a:r>
            <a:r>
              <a:rPr sz="4000" spc="-14" dirty="0">
                <a:solidFill>
                  <a:srgbClr val="9900FF"/>
                </a:solidFill>
                <a:latin typeface="Arial"/>
                <a:cs typeface="Arial"/>
              </a:rPr>
              <a:t>2</a:t>
            </a:r>
            <a:r>
              <a:rPr sz="4000" spc="0" dirty="0">
                <a:latin typeface="Arial"/>
                <a:cs typeface="Arial"/>
              </a:rPr>
              <a:t>-</a:t>
            </a:r>
            <a:r>
              <a:rPr sz="4000" spc="-14" dirty="0">
                <a:solidFill>
                  <a:srgbClr val="FF00FF"/>
                </a:solidFill>
                <a:latin typeface="Arial"/>
                <a:cs typeface="Arial"/>
              </a:rPr>
              <a:t>5</a:t>
            </a:r>
            <a:r>
              <a:rPr sz="4000" spc="-9" dirty="0">
                <a:latin typeface="Arial"/>
                <a:cs typeface="Arial"/>
              </a:rPr>
              <a:t>)</a:t>
            </a:r>
            <a:r>
              <a:rPr sz="4000" spc="4" dirty="0">
                <a:latin typeface="Arial"/>
                <a:cs typeface="Arial"/>
              </a:rPr>
              <a:t>/</a:t>
            </a:r>
            <a:r>
              <a:rPr sz="4000" spc="0" dirty="0">
                <a:solidFill>
                  <a:srgbClr val="37761C"/>
                </a:solidFill>
                <a:latin typeface="Arial"/>
                <a:cs typeface="Arial"/>
              </a:rPr>
              <a:t>1</a:t>
            </a:r>
            <a:r>
              <a:rPr sz="4000" spc="-14" dirty="0">
                <a:latin typeface="Arial"/>
                <a:cs typeface="Arial"/>
              </a:rPr>
              <a:t>+</a:t>
            </a:r>
            <a:r>
              <a:rPr sz="4000" spc="0" dirty="0">
                <a:latin typeface="Arial"/>
                <a:cs typeface="Arial"/>
              </a:rPr>
              <a:t>1</a:t>
            </a:r>
            <a:r>
              <a:rPr sz="4000" spc="-191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= 32</a:t>
            </a:r>
            <a:r>
              <a:rPr sz="4000" spc="-74" dirty="0">
                <a:latin typeface="Arial"/>
                <a:cs typeface="Arial"/>
              </a:rPr>
              <a:t> </a:t>
            </a:r>
            <a:r>
              <a:rPr sz="4000" spc="-54" dirty="0">
                <a:latin typeface="Arial"/>
                <a:cs typeface="Arial"/>
              </a:rPr>
              <a:t>s</a:t>
            </a:r>
            <a:r>
              <a:rPr sz="4000" spc="-59" dirty="0">
                <a:latin typeface="Arial"/>
                <a:cs typeface="Arial"/>
              </a:rPr>
              <a:t>pa</a:t>
            </a:r>
            <a:r>
              <a:rPr sz="4000" spc="-54" dirty="0">
                <a:latin typeface="Arial"/>
                <a:cs typeface="Arial"/>
              </a:rPr>
              <a:t>t</a:t>
            </a:r>
            <a:r>
              <a:rPr sz="4000" spc="-59" dirty="0">
                <a:latin typeface="Arial"/>
                <a:cs typeface="Arial"/>
              </a:rPr>
              <a:t>iall</a:t>
            </a:r>
            <a:r>
              <a:rPr sz="4000" spc="-354" dirty="0">
                <a:latin typeface="Arial"/>
                <a:cs typeface="Arial"/>
              </a:rPr>
              <a:t>y</a:t>
            </a:r>
            <a:r>
              <a:rPr sz="4000" spc="0" dirty="0">
                <a:latin typeface="Arial"/>
                <a:cs typeface="Arial"/>
              </a:rPr>
              <a:t>,</a:t>
            </a:r>
            <a:r>
              <a:rPr sz="4000" spc="-318" dirty="0">
                <a:latin typeface="Arial"/>
                <a:cs typeface="Arial"/>
              </a:rPr>
              <a:t> </a:t>
            </a:r>
            <a:r>
              <a:rPr sz="4000" spc="4" dirty="0">
                <a:latin typeface="Arial"/>
                <a:cs typeface="Arial"/>
              </a:rPr>
              <a:t>so</a:t>
            </a:r>
            <a:endParaRPr sz="4000">
              <a:latin typeface="Arial"/>
              <a:cs typeface="Arial"/>
            </a:endParaRPr>
          </a:p>
          <a:p>
            <a:pPr marL="12700" marR="76123">
              <a:lnSpc>
                <a:spcPct val="95825"/>
              </a:lnSpc>
              <a:spcBef>
                <a:spcPts val="200"/>
              </a:spcBef>
            </a:pPr>
            <a:r>
              <a:rPr sz="4000" b="1" spc="-14" dirty="0">
                <a:latin typeface="Arial"/>
                <a:cs typeface="Arial"/>
              </a:rPr>
              <a:t>32x32x</a:t>
            </a:r>
            <a:r>
              <a:rPr sz="4000" b="1" spc="-14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50524" y="925068"/>
            <a:ext cx="211835" cy="20040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8752332" y="925068"/>
            <a:ext cx="211836" cy="20040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9846564" y="1318767"/>
            <a:ext cx="90614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3543300" y="2488691"/>
            <a:ext cx="5105400" cy="3828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81432" y="296697"/>
            <a:ext cx="7866350" cy="11853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3309">
              <a:lnSpc>
                <a:spcPts val="4585"/>
              </a:lnSpc>
              <a:spcBef>
                <a:spcPts val="229"/>
              </a:spcBef>
            </a:pPr>
            <a:r>
              <a:rPr sz="6600" spc="-14" baseline="3103" dirty="0">
                <a:latin typeface="Calibri Light"/>
                <a:cs typeface="Calibri Light"/>
              </a:rPr>
              <a:t>W</a:t>
            </a:r>
            <a:r>
              <a:rPr sz="6600" spc="0" baseline="3103" dirty="0">
                <a:latin typeface="Calibri Light"/>
                <a:cs typeface="Calibri Light"/>
              </a:rPr>
              <a:t>h</a:t>
            </a:r>
            <a:r>
              <a:rPr sz="6600" spc="-14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</a:t>
            </a:r>
            <a:r>
              <a:rPr sz="6600" spc="-19" baseline="3103" dirty="0">
                <a:latin typeface="Calibri Light"/>
                <a:cs typeface="Calibri Light"/>
              </a:rPr>
              <a:t> </a:t>
            </a:r>
            <a:r>
              <a:rPr sz="6600" spc="-29" baseline="3103" dirty="0">
                <a:latin typeface="Calibri Light"/>
                <a:cs typeface="Calibri Light"/>
              </a:rPr>
              <a:t>w</a:t>
            </a:r>
            <a:r>
              <a:rPr sz="6600" spc="0" baseline="3103" dirty="0">
                <a:latin typeface="Calibri Light"/>
                <a:cs typeface="Calibri Light"/>
              </a:rPr>
              <a:t>e</a:t>
            </a:r>
            <a:r>
              <a:rPr sz="6600" spc="-25" baseline="3103" dirty="0">
                <a:latin typeface="Calibri Light"/>
                <a:cs typeface="Calibri Light"/>
              </a:rPr>
              <a:t> </a:t>
            </a:r>
            <a:r>
              <a:rPr sz="6600" spc="-34" baseline="3103" dirty="0">
                <a:latin typeface="Calibri Light"/>
                <a:cs typeface="Calibri Light"/>
              </a:rPr>
              <a:t>ha</a:t>
            </a:r>
            <a:r>
              <a:rPr sz="6600" spc="-44" baseline="3103" dirty="0">
                <a:latin typeface="Calibri Light"/>
                <a:cs typeface="Calibri Light"/>
              </a:rPr>
              <a:t>v</a:t>
            </a:r>
            <a:r>
              <a:rPr sz="6600" spc="0" baseline="3103" dirty="0">
                <a:latin typeface="Calibri Light"/>
                <a:cs typeface="Calibri Light"/>
              </a:rPr>
              <a:t>e</a:t>
            </a:r>
            <a:r>
              <a:rPr sz="6600" spc="-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learned</a:t>
            </a:r>
            <a:r>
              <a:rPr sz="6600" spc="-44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so </a:t>
            </a:r>
            <a:r>
              <a:rPr sz="6600" spc="-34" baseline="3103" dirty="0">
                <a:latin typeface="Calibri Light"/>
                <a:cs typeface="Calibri Light"/>
              </a:rPr>
              <a:t>fa</a:t>
            </a:r>
            <a:r>
              <a:rPr sz="6600" spc="-29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?</a:t>
            </a:r>
            <a:endParaRPr sz="4400">
              <a:latin typeface="Calibri Light"/>
              <a:cs typeface="Calibri Light"/>
            </a:endParaRPr>
          </a:p>
          <a:p>
            <a:pPr marL="255625">
              <a:lnSpc>
                <a:spcPct val="101725"/>
              </a:lnSpc>
              <a:spcBef>
                <a:spcPts val="1052"/>
              </a:spcBef>
            </a:pPr>
            <a:r>
              <a:rPr sz="2800" spc="-175" dirty="0">
                <a:latin typeface="Calibri"/>
                <a:cs typeface="Calibri"/>
              </a:rPr>
              <a:t>W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44" dirty="0">
                <a:latin typeface="Calibri"/>
                <a:cs typeface="Calibri"/>
              </a:rPr>
              <a:t> </a:t>
            </a:r>
            <a:r>
              <a:rPr sz="2800" spc="-29" dirty="0">
                <a:latin typeface="Calibri"/>
                <a:cs typeface="Calibri"/>
              </a:rPr>
              <a:t>c</a:t>
            </a:r>
            <a:r>
              <a:rPr sz="2800" spc="-9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n</a:t>
            </a:r>
            <a:r>
              <a:rPr sz="2800" spc="-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learn</a:t>
            </a:r>
            <a:r>
              <a:rPr sz="2800" spc="-1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the</a:t>
            </a:r>
            <a:r>
              <a:rPr sz="2800" spc="-14" dirty="0">
                <a:latin typeface="Calibri"/>
                <a:cs typeface="Calibri"/>
              </a:rPr>
              <a:t> </a:t>
            </a:r>
            <a:r>
              <a:rPr sz="2800" spc="-29" dirty="0">
                <a:latin typeface="Calibri"/>
                <a:cs typeface="Calibri"/>
              </a:rPr>
              <a:t>p</a:t>
            </a:r>
            <a:r>
              <a:rPr sz="2800" spc="-19" dirty="0">
                <a:latin typeface="Calibri"/>
                <a:cs typeface="Calibri"/>
              </a:rPr>
              <a:t>a</a:t>
            </a:r>
            <a:r>
              <a:rPr sz="2800" spc="-89" dirty="0">
                <a:latin typeface="Calibri"/>
                <a:cs typeface="Calibri"/>
              </a:rPr>
              <a:t>r</a:t>
            </a:r>
            <a:r>
              <a:rPr sz="2800" spc="-19" dirty="0">
                <a:latin typeface="Calibri"/>
                <a:cs typeface="Calibri"/>
              </a:rPr>
              <a:t>a</a:t>
            </a:r>
            <a:r>
              <a:rPr sz="2800" spc="-29" dirty="0">
                <a:latin typeface="Calibri"/>
                <a:cs typeface="Calibri"/>
              </a:rPr>
              <a:t>m</a:t>
            </a:r>
            <a:r>
              <a:rPr sz="2800" spc="-34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75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s</a:t>
            </a:r>
            <a:r>
              <a:rPr sz="2800" spc="-12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us</a:t>
            </a:r>
            <a:r>
              <a:rPr sz="2800" spc="-14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ng </a:t>
            </a:r>
            <a:r>
              <a:rPr sz="2800" spc="-19" dirty="0">
                <a:latin typeface="Calibri"/>
                <a:cs typeface="Calibri"/>
              </a:rPr>
              <a:t>b</a:t>
            </a:r>
            <a:r>
              <a:rPr sz="2800" spc="-9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c</a:t>
            </a:r>
            <a:r>
              <a:rPr sz="2800" spc="-19" dirty="0">
                <a:latin typeface="Calibri"/>
                <a:cs typeface="Calibri"/>
              </a:rPr>
              <a:t>kp</a:t>
            </a:r>
            <a:r>
              <a:rPr sz="2800" spc="-64" dirty="0">
                <a:latin typeface="Calibri"/>
                <a:cs typeface="Calibri"/>
              </a:rPr>
              <a:t>r</a:t>
            </a:r>
            <a:r>
              <a:rPr sz="2800" spc="-9" dirty="0">
                <a:latin typeface="Calibri"/>
                <a:cs typeface="Calibri"/>
              </a:rPr>
              <a:t>o</a:t>
            </a:r>
            <a:r>
              <a:rPr sz="2800" spc="-19" dirty="0">
                <a:latin typeface="Calibri"/>
                <a:cs typeface="Calibri"/>
              </a:rPr>
              <a:t>p</a:t>
            </a:r>
            <a:r>
              <a:rPr sz="2800" spc="-9" dirty="0">
                <a:latin typeface="Calibri"/>
                <a:cs typeface="Calibri"/>
              </a:rPr>
              <a:t>a</a:t>
            </a:r>
            <a:r>
              <a:rPr sz="2800" spc="-59" dirty="0">
                <a:latin typeface="Calibri"/>
                <a:cs typeface="Calibri"/>
              </a:rPr>
              <a:t>g</a:t>
            </a:r>
            <a:r>
              <a:rPr sz="2800" spc="-34" dirty="0">
                <a:latin typeface="Calibri"/>
                <a:cs typeface="Calibri"/>
              </a:rPr>
              <a:t>a</a:t>
            </a:r>
            <a:r>
              <a:rPr sz="2800" spc="-14" dirty="0">
                <a:latin typeface="Calibri"/>
                <a:cs typeface="Calibri"/>
              </a:rPr>
              <a:t>t</a:t>
            </a:r>
            <a:r>
              <a:rPr sz="2800" spc="-19" dirty="0">
                <a:latin typeface="Calibri"/>
                <a:cs typeface="Calibri"/>
              </a:rPr>
              <a:t>i</a:t>
            </a:r>
            <a:r>
              <a:rPr sz="2800" spc="-9" dirty="0">
                <a:latin typeface="Calibri"/>
                <a:cs typeface="Calibri"/>
              </a:rPr>
              <a:t>o</a:t>
            </a:r>
            <a:r>
              <a:rPr sz="2800" spc="-19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1557" y="1482725"/>
            <a:ext cx="7287244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59" baseline="2925" dirty="0">
                <a:latin typeface="Calibri"/>
                <a:cs typeface="Calibri"/>
              </a:rPr>
              <a:t>F</a:t>
            </a:r>
            <a:r>
              <a:rPr sz="4200" spc="-25" baseline="2925" dirty="0">
                <a:latin typeface="Calibri"/>
                <a:cs typeface="Calibri"/>
              </a:rPr>
              <a:t>o</a:t>
            </a:r>
            <a:r>
              <a:rPr sz="4200" spc="-14" baseline="2925" dirty="0">
                <a:latin typeface="Calibri"/>
                <a:cs typeface="Calibri"/>
              </a:rPr>
              <a:t>r</a:t>
            </a:r>
            <a:r>
              <a:rPr sz="4200" spc="-54" baseline="2925" dirty="0">
                <a:latin typeface="Calibri"/>
                <a:cs typeface="Calibri"/>
              </a:rPr>
              <a:t>w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-6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d</a:t>
            </a:r>
            <a:r>
              <a:rPr sz="4200" spc="-50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pass:</a:t>
            </a:r>
            <a:r>
              <a:rPr sz="4200" spc="-27" baseline="2925" dirty="0">
                <a:latin typeface="Calibri"/>
                <a:cs typeface="Calibri"/>
              </a:rPr>
              <a:t> </a:t>
            </a:r>
            <a:r>
              <a:rPr sz="4200" spc="-29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25" baseline="2925" dirty="0">
                <a:latin typeface="Calibri"/>
                <a:cs typeface="Calibri"/>
              </a:rPr>
              <a:t>l</a:t>
            </a:r>
            <a:r>
              <a:rPr sz="4200" spc="0" baseline="2925" dirty="0">
                <a:latin typeface="Calibri"/>
                <a:cs typeface="Calibri"/>
              </a:rPr>
              <a:t>c</a:t>
            </a:r>
            <a:r>
              <a:rPr sz="4200" spc="-25" baseline="2925" dirty="0">
                <a:latin typeface="Calibri"/>
                <a:cs typeface="Calibri"/>
              </a:rPr>
              <a:t>u</a:t>
            </a:r>
            <a:r>
              <a:rPr sz="4200" spc="-19" baseline="2925" dirty="0">
                <a:latin typeface="Calibri"/>
                <a:cs typeface="Calibri"/>
              </a:rPr>
              <a:t>l</a:t>
            </a:r>
            <a:r>
              <a:rPr sz="4200" spc="-29" baseline="2925" dirty="0">
                <a:latin typeface="Calibri"/>
                <a:cs typeface="Calibri"/>
              </a:rPr>
              <a:t>a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-10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r>
              <a:rPr sz="4200" spc="-3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outp</a:t>
            </a:r>
            <a:r>
              <a:rPr sz="4200" spc="-14" baseline="2925" dirty="0">
                <a:latin typeface="Calibri"/>
                <a:cs typeface="Calibri"/>
              </a:rPr>
              <a:t>u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53" baseline="2925" dirty="0">
                <a:latin typeface="Calibri"/>
                <a:cs typeface="Calibri"/>
              </a:rPr>
              <a:t> </a:t>
            </a:r>
            <a:r>
              <a:rPr sz="4200" spc="4" baseline="2925" dirty="0">
                <a:latin typeface="Calibri"/>
                <a:cs typeface="Calibri"/>
              </a:rPr>
              <a:t>o</a:t>
            </a:r>
            <a:r>
              <a:rPr sz="4200" spc="0" baseline="2925" dirty="0">
                <a:latin typeface="Calibri"/>
                <a:cs typeface="Calibri"/>
              </a:rPr>
              <a:t>f</a:t>
            </a:r>
            <a:r>
              <a:rPr sz="4200" spc="-2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r>
              <a:rPr sz="4200" spc="-37" baseline="2925" dirty="0">
                <a:latin typeface="Calibri"/>
                <a:cs typeface="Calibri"/>
              </a:rPr>
              <a:t> </a:t>
            </a:r>
            <a:r>
              <a:rPr sz="4200" spc="-4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N</a:t>
            </a:r>
            <a:r>
              <a:rPr sz="4200" spc="-1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and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71764" y="1482725"/>
            <a:ext cx="625172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loss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4357" y="1563806"/>
            <a:ext cx="197764" cy="660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037"/>
              </a:spcBef>
            </a:pPr>
            <a:r>
              <a:rPr sz="1800" spc="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1557" y="1889632"/>
            <a:ext cx="1471118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9" baseline="2925" dirty="0">
                <a:latin typeface="Calibri"/>
                <a:cs typeface="Calibri"/>
              </a:rPr>
              <a:t>B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14" baseline="2925" dirty="0">
                <a:latin typeface="Calibri"/>
                <a:cs typeface="Calibri"/>
              </a:rPr>
              <a:t>c</a:t>
            </a:r>
            <a:r>
              <a:rPr sz="4200" spc="-9" baseline="2925" dirty="0">
                <a:latin typeface="Calibri"/>
                <a:cs typeface="Calibri"/>
              </a:rPr>
              <a:t>k</a:t>
            </a:r>
            <a:r>
              <a:rPr sz="4200" spc="-39" baseline="2925" dirty="0">
                <a:latin typeface="Calibri"/>
                <a:cs typeface="Calibri"/>
              </a:rPr>
              <a:t>w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5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50973" y="1889632"/>
            <a:ext cx="808093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pass: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60216" y="1889632"/>
            <a:ext cx="1226361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19" baseline="2925" dirty="0">
                <a:latin typeface="Calibri"/>
                <a:cs typeface="Calibri"/>
              </a:rPr>
              <a:t>upd</a:t>
            </a:r>
            <a:r>
              <a:rPr sz="4200" spc="-29" baseline="2925" dirty="0">
                <a:latin typeface="Calibri"/>
                <a:cs typeface="Calibri"/>
              </a:rPr>
              <a:t>a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88942" y="1889632"/>
            <a:ext cx="56084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the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9774" y="1889632"/>
            <a:ext cx="1702184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29" baseline="2925" dirty="0">
                <a:latin typeface="Calibri"/>
                <a:cs typeface="Calibri"/>
              </a:rPr>
              <a:t>p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-84" baseline="2925" dirty="0">
                <a:latin typeface="Calibri"/>
                <a:cs typeface="Calibri"/>
              </a:rPr>
              <a:t>r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-25" baseline="2925" dirty="0">
                <a:latin typeface="Calibri"/>
                <a:cs typeface="Calibri"/>
              </a:rPr>
              <a:t>m</a:t>
            </a:r>
            <a:r>
              <a:rPr sz="4200" spc="-34" baseline="2925" dirty="0">
                <a:latin typeface="Calibri"/>
                <a:cs typeface="Calibri"/>
              </a:rPr>
              <a:t>e</a:t>
            </a:r>
            <a:r>
              <a:rPr sz="4200" spc="-44" baseline="2925" dirty="0">
                <a:latin typeface="Calibri"/>
                <a:cs typeface="Calibri"/>
              </a:rPr>
              <a:t>t</a:t>
            </a:r>
            <a:r>
              <a:rPr sz="4200" spc="-25" baseline="2925" dirty="0">
                <a:latin typeface="Calibri"/>
                <a:cs typeface="Calibri"/>
              </a:rPr>
              <a:t>e</a:t>
            </a:r>
            <a:r>
              <a:rPr sz="4200" spc="-75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58178" y="1889632"/>
            <a:ext cx="374284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of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3865" y="1889632"/>
            <a:ext cx="559301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9" baseline="2925" dirty="0">
                <a:latin typeface="Calibri"/>
                <a:cs typeface="Calibri"/>
              </a:rPr>
              <a:t>h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94168" y="1889632"/>
            <a:ext cx="535513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4" baseline="2925" dirty="0">
                <a:latin typeface="Calibri"/>
                <a:cs typeface="Calibri"/>
              </a:rPr>
              <a:t>NN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8681" y="6631940"/>
            <a:ext cx="7604591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800" spc="4" baseline="2275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800" spc="0" baseline="2275" dirty="0">
                <a:solidFill>
                  <a:srgbClr val="7E7E7E"/>
                </a:solidFill>
                <a:latin typeface="Calibri"/>
                <a:cs typeface="Calibri"/>
              </a:rPr>
              <a:t>im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800" spc="0" baseline="2275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1800" spc="0" baseline="2275" dirty="0">
                <a:solidFill>
                  <a:srgbClr val="7E7E7E"/>
                </a:solidFill>
                <a:latin typeface="Calibri"/>
                <a:cs typeface="Calibri"/>
              </a:rPr>
              <a:t>n 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1800" spc="-34" baseline="227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om</a:t>
            </a:r>
            <a:r>
              <a:rPr sz="1800" spc="0" baseline="2275" dirty="0">
                <a:solidFill>
                  <a:srgbClr val="7E7E7E"/>
                </a:solidFill>
                <a:latin typeface="Calibri"/>
                <a:cs typeface="Calibri"/>
              </a:rPr>
              <a:t>:</a:t>
            </a:r>
            <a:r>
              <a:rPr sz="1800" spc="54" baseline="22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19" baseline="2275" dirty="0">
                <a:solidFill>
                  <a:srgbClr val="7E7E7E"/>
                </a:solidFill>
                <a:latin typeface="Calibri"/>
                <a:cs typeface="Calibri"/>
              </a:rPr>
              <a:t>ht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tp</a:t>
            </a:r>
            <a:r>
              <a:rPr sz="1800" spc="-14" baseline="2275" dirty="0">
                <a:solidFill>
                  <a:srgbClr val="7E7E7E"/>
                </a:solidFill>
                <a:latin typeface="Calibri"/>
                <a:cs typeface="Calibri"/>
              </a:rPr>
              <a:t>s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: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//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ma</a:t>
            </a:r>
            <a:r>
              <a:rPr sz="1800" spc="-14" baseline="2275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h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elear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800" spc="-19" baseline="2275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800" spc="-14" baseline="2275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1800" spc="-19" baseline="2275" dirty="0">
                <a:solidFill>
                  <a:srgbClr val="7E7E7E"/>
                </a:solidFill>
                <a:latin typeface="Calibri"/>
                <a:cs typeface="Calibri"/>
              </a:rPr>
              <a:t>k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1800" spc="-19" baseline="2275" dirty="0">
                <a:solidFill>
                  <a:srgbClr val="7E7E7E"/>
                </a:solidFill>
                <a:latin typeface="Calibri"/>
                <a:cs typeface="Calibri"/>
              </a:rPr>
              <a:t>w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le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800" spc="-25" baseline="2275" dirty="0">
                <a:solidFill>
                  <a:srgbClr val="7E7E7E"/>
                </a:solidFill>
                <a:latin typeface="Calibri"/>
                <a:cs typeface="Calibri"/>
              </a:rPr>
              <a:t>g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800" spc="-14" baseline="2275" dirty="0">
                <a:solidFill>
                  <a:srgbClr val="7E7E7E"/>
                </a:solidFill>
                <a:latin typeface="Calibri"/>
                <a:cs typeface="Calibri"/>
              </a:rPr>
              <a:t>.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ai</a:t>
            </a:r>
            <a:r>
              <a:rPr sz="1800" spc="-29" baseline="2275" dirty="0">
                <a:solidFill>
                  <a:srgbClr val="7E7E7E"/>
                </a:solidFill>
                <a:latin typeface="Calibri"/>
                <a:cs typeface="Calibri"/>
              </a:rPr>
              <a:t>/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im</a:t>
            </a:r>
            <a:r>
              <a:rPr sz="1800" spc="-25" baseline="227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800" spc="-19" baseline="2275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800" spc="-19" baseline="2275" dirty="0">
                <a:solidFill>
                  <a:srgbClr val="7E7E7E"/>
                </a:solidFill>
                <a:latin typeface="Calibri"/>
                <a:cs typeface="Calibri"/>
              </a:rPr>
              <a:t>-e</a:t>
            </a:r>
            <a:r>
              <a:rPr sz="1800" spc="-14" baseline="2275" dirty="0">
                <a:solidFill>
                  <a:srgbClr val="7E7E7E"/>
                </a:solidFill>
                <a:latin typeface="Calibri"/>
                <a:cs typeface="Calibri"/>
              </a:rPr>
              <a:t>x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la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800" spc="-25" baseline="227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800" spc="-19" baseline="2275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io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800" spc="-19" baseline="2275" dirty="0">
                <a:solidFill>
                  <a:srgbClr val="7E7E7E"/>
                </a:solidFill>
                <a:latin typeface="Calibri"/>
                <a:cs typeface="Calibri"/>
              </a:rPr>
              <a:t>-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1800" spc="-19" baseline="2275" dirty="0">
                <a:solidFill>
                  <a:srgbClr val="7E7E7E"/>
                </a:solidFill>
                <a:latin typeface="Calibri"/>
                <a:cs typeface="Calibri"/>
              </a:rPr>
              <a:t>-</a:t>
            </a:r>
            <a:r>
              <a:rPr sz="1800" spc="-39" baseline="2275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ee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1800" spc="-19" baseline="2275" dirty="0">
                <a:solidFill>
                  <a:srgbClr val="7E7E7E"/>
                </a:solidFill>
                <a:latin typeface="Calibri"/>
                <a:cs typeface="Calibri"/>
              </a:rPr>
              <a:t>-</a:t>
            </a:r>
            <a:r>
              <a:rPr sz="1800" spc="-39" baseline="2275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1800" spc="0" baseline="227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800" spc="-29" baseline="2275" dirty="0">
                <a:solidFill>
                  <a:srgbClr val="7E7E7E"/>
                </a:solidFill>
                <a:latin typeface="Calibri"/>
                <a:cs typeface="Calibri"/>
              </a:rPr>
              <a:t>w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800" spc="-19" baseline="2275" dirty="0">
                <a:solidFill>
                  <a:srgbClr val="7E7E7E"/>
                </a:solidFill>
                <a:latin typeface="Calibri"/>
                <a:cs typeface="Calibri"/>
              </a:rPr>
              <a:t>rd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-</a:t>
            </a:r>
            <a:r>
              <a:rPr sz="1800" spc="-19" baseline="2275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800" spc="-19" baseline="2275" dirty="0">
                <a:solidFill>
                  <a:srgbClr val="7E7E7E"/>
                </a:solidFill>
                <a:latin typeface="Calibri"/>
                <a:cs typeface="Calibri"/>
              </a:rPr>
              <a:t>u</a:t>
            </a:r>
            <a:r>
              <a:rPr sz="1800" spc="-34" baseline="227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al</a:t>
            </a:r>
            <a:r>
              <a:rPr sz="1800" spc="-19" baseline="2275" dirty="0">
                <a:solidFill>
                  <a:srgbClr val="7E7E7E"/>
                </a:solidFill>
                <a:latin typeface="Calibri"/>
                <a:cs typeface="Calibri"/>
              </a:rPr>
              <a:t>-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800" spc="-19" baseline="227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800" spc="-29" baseline="2275" dirty="0">
                <a:solidFill>
                  <a:srgbClr val="7E7E7E"/>
                </a:solidFill>
                <a:latin typeface="Calibri"/>
                <a:cs typeface="Calibri"/>
              </a:rPr>
              <a:t>w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or</a:t>
            </a:r>
            <a:r>
              <a:rPr sz="1800" spc="-19" baseline="2275" dirty="0">
                <a:solidFill>
                  <a:srgbClr val="7E7E7E"/>
                </a:solidFill>
                <a:latin typeface="Calibri"/>
                <a:cs typeface="Calibri"/>
              </a:rPr>
              <a:t>k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-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800" spc="-19" baseline="227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800" spc="-14" baseline="2275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h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800" spc="-19" baseline="2275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800" spc="-14" baseline="2275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tu</a:t>
            </a:r>
            <a:r>
              <a:rPr sz="1800" spc="-34" baseline="227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800" spc="0" baseline="2275" dirty="0">
                <a:solidFill>
                  <a:srgbClr val="7E7E7E"/>
                </a:solidFill>
                <a:latin typeface="Calibri"/>
                <a:cs typeface="Calibri"/>
              </a:rPr>
              <a:t>/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8752332" y="925067"/>
            <a:ext cx="211759" cy="2004060"/>
          </a:xfrm>
          <a:custGeom>
            <a:avLst/>
            <a:gdLst/>
            <a:ahLst/>
            <a:cxnLst/>
            <a:rect l="l" t="t" r="r" b="b"/>
            <a:pathLst>
              <a:path w="211759" h="2004060">
                <a:moveTo>
                  <a:pt x="0" y="2004060"/>
                </a:moveTo>
                <a:lnTo>
                  <a:pt x="211759" y="2004060"/>
                </a:lnTo>
                <a:lnTo>
                  <a:pt x="211759" y="0"/>
                </a:lnTo>
                <a:lnTo>
                  <a:pt x="0" y="0"/>
                </a:lnTo>
                <a:lnTo>
                  <a:pt x="0" y="200406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64168" y="185927"/>
            <a:ext cx="740028" cy="2743200"/>
          </a:xfrm>
          <a:custGeom>
            <a:avLst/>
            <a:gdLst/>
            <a:ahLst/>
            <a:cxnLst/>
            <a:rect l="l" t="t" r="r" b="b"/>
            <a:pathLst>
              <a:path w="740028" h="2743200">
                <a:moveTo>
                  <a:pt x="740028" y="0"/>
                </a:moveTo>
                <a:lnTo>
                  <a:pt x="0" y="739139"/>
                </a:lnTo>
                <a:lnTo>
                  <a:pt x="0" y="2743200"/>
                </a:lnTo>
                <a:lnTo>
                  <a:pt x="740028" y="2004060"/>
                </a:lnTo>
                <a:lnTo>
                  <a:pt x="740028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52332" y="185927"/>
            <a:ext cx="950976" cy="740029"/>
          </a:xfrm>
          <a:custGeom>
            <a:avLst/>
            <a:gdLst/>
            <a:ahLst/>
            <a:cxnLst/>
            <a:rect l="l" t="t" r="r" b="b"/>
            <a:pathLst>
              <a:path w="950976" h="740029">
                <a:moveTo>
                  <a:pt x="950976" y="0"/>
                </a:moveTo>
                <a:lnTo>
                  <a:pt x="739013" y="0"/>
                </a:lnTo>
                <a:lnTo>
                  <a:pt x="0" y="740029"/>
                </a:lnTo>
                <a:lnTo>
                  <a:pt x="211963" y="740029"/>
                </a:lnTo>
                <a:lnTo>
                  <a:pt x="950976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52332" y="185927"/>
            <a:ext cx="950976" cy="2743200"/>
          </a:xfrm>
          <a:custGeom>
            <a:avLst/>
            <a:gdLst/>
            <a:ahLst/>
            <a:cxnLst/>
            <a:rect l="l" t="t" r="r" b="b"/>
            <a:pathLst>
              <a:path w="950976" h="2743200">
                <a:moveTo>
                  <a:pt x="0" y="739139"/>
                </a:moveTo>
                <a:lnTo>
                  <a:pt x="739013" y="0"/>
                </a:lnTo>
                <a:lnTo>
                  <a:pt x="950976" y="0"/>
                </a:lnTo>
                <a:lnTo>
                  <a:pt x="950976" y="2004060"/>
                </a:lnTo>
                <a:lnTo>
                  <a:pt x="211963" y="2743200"/>
                </a:lnTo>
                <a:lnTo>
                  <a:pt x="0" y="2743200"/>
                </a:lnTo>
                <a:lnTo>
                  <a:pt x="0" y="739139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52332" y="185927"/>
            <a:ext cx="950976" cy="739139"/>
          </a:xfrm>
          <a:custGeom>
            <a:avLst/>
            <a:gdLst/>
            <a:ahLst/>
            <a:cxnLst/>
            <a:rect l="l" t="t" r="r" b="b"/>
            <a:pathLst>
              <a:path w="950976" h="739139">
                <a:moveTo>
                  <a:pt x="0" y="739139"/>
                </a:moveTo>
                <a:lnTo>
                  <a:pt x="211963" y="739139"/>
                </a:lnTo>
                <a:lnTo>
                  <a:pt x="95097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64168" y="925067"/>
            <a:ext cx="0" cy="2004060"/>
          </a:xfrm>
          <a:custGeom>
            <a:avLst/>
            <a:gdLst/>
            <a:ahLst/>
            <a:cxnLst/>
            <a:rect l="l" t="t" r="r" b="b"/>
            <a:pathLst>
              <a:path h="2004060">
                <a:moveTo>
                  <a:pt x="0" y="0"/>
                </a:moveTo>
                <a:lnTo>
                  <a:pt x="0" y="200406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6564" y="1458467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4">
                <a:moveTo>
                  <a:pt x="0" y="0"/>
                </a:moveTo>
                <a:lnTo>
                  <a:pt x="906144" y="0"/>
                </a:lnTo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53344" y="1437132"/>
            <a:ext cx="57784" cy="42037"/>
          </a:xfrm>
          <a:custGeom>
            <a:avLst/>
            <a:gdLst/>
            <a:ahLst/>
            <a:cxnLst/>
            <a:rect l="l" t="t" r="r" b="b"/>
            <a:pathLst>
              <a:path w="57784" h="42037">
                <a:moveTo>
                  <a:pt x="0" y="0"/>
                </a:moveTo>
                <a:lnTo>
                  <a:pt x="0" y="42037"/>
                </a:lnTo>
                <a:lnTo>
                  <a:pt x="57784" y="21081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753344" y="1437132"/>
            <a:ext cx="57784" cy="42037"/>
          </a:xfrm>
          <a:custGeom>
            <a:avLst/>
            <a:gdLst/>
            <a:ahLst/>
            <a:cxnLst/>
            <a:rect l="l" t="t" r="r" b="b"/>
            <a:pathLst>
              <a:path w="57784" h="42037">
                <a:moveTo>
                  <a:pt x="0" y="42037"/>
                </a:moveTo>
                <a:lnTo>
                  <a:pt x="57784" y="21081"/>
                </a:lnTo>
                <a:lnTo>
                  <a:pt x="0" y="0"/>
                </a:lnTo>
                <a:lnTo>
                  <a:pt x="0" y="42037"/>
                </a:lnTo>
                <a:close/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50524" y="925067"/>
            <a:ext cx="211759" cy="2004060"/>
          </a:xfrm>
          <a:custGeom>
            <a:avLst/>
            <a:gdLst/>
            <a:ahLst/>
            <a:cxnLst/>
            <a:rect l="l" t="t" r="r" b="b"/>
            <a:pathLst>
              <a:path w="211759" h="2004060">
                <a:moveTo>
                  <a:pt x="0" y="2004060"/>
                </a:moveTo>
                <a:lnTo>
                  <a:pt x="211759" y="2004060"/>
                </a:lnTo>
                <a:lnTo>
                  <a:pt x="211759" y="0"/>
                </a:lnTo>
                <a:lnTo>
                  <a:pt x="0" y="0"/>
                </a:lnTo>
                <a:lnTo>
                  <a:pt x="0" y="200406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62360" y="185927"/>
            <a:ext cx="740029" cy="2743200"/>
          </a:xfrm>
          <a:custGeom>
            <a:avLst/>
            <a:gdLst/>
            <a:ahLst/>
            <a:cxnLst/>
            <a:rect l="l" t="t" r="r" b="b"/>
            <a:pathLst>
              <a:path w="740029" h="2743200">
                <a:moveTo>
                  <a:pt x="740029" y="0"/>
                </a:moveTo>
                <a:lnTo>
                  <a:pt x="0" y="739139"/>
                </a:lnTo>
                <a:lnTo>
                  <a:pt x="0" y="2743200"/>
                </a:lnTo>
                <a:lnTo>
                  <a:pt x="740029" y="2004060"/>
                </a:lnTo>
                <a:lnTo>
                  <a:pt x="740029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50524" y="185927"/>
            <a:ext cx="950976" cy="740029"/>
          </a:xfrm>
          <a:custGeom>
            <a:avLst/>
            <a:gdLst/>
            <a:ahLst/>
            <a:cxnLst/>
            <a:rect l="l" t="t" r="r" b="b"/>
            <a:pathLst>
              <a:path w="950976" h="740029">
                <a:moveTo>
                  <a:pt x="950976" y="0"/>
                </a:moveTo>
                <a:lnTo>
                  <a:pt x="739012" y="0"/>
                </a:lnTo>
                <a:lnTo>
                  <a:pt x="0" y="740029"/>
                </a:lnTo>
                <a:lnTo>
                  <a:pt x="211962" y="740029"/>
                </a:lnTo>
                <a:lnTo>
                  <a:pt x="950976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50524" y="185927"/>
            <a:ext cx="950976" cy="2743200"/>
          </a:xfrm>
          <a:custGeom>
            <a:avLst/>
            <a:gdLst/>
            <a:ahLst/>
            <a:cxnLst/>
            <a:rect l="l" t="t" r="r" b="b"/>
            <a:pathLst>
              <a:path w="950976" h="2743200">
                <a:moveTo>
                  <a:pt x="0" y="739139"/>
                </a:moveTo>
                <a:lnTo>
                  <a:pt x="739012" y="0"/>
                </a:lnTo>
                <a:lnTo>
                  <a:pt x="950976" y="0"/>
                </a:lnTo>
                <a:lnTo>
                  <a:pt x="950976" y="2004060"/>
                </a:lnTo>
                <a:lnTo>
                  <a:pt x="211962" y="2743200"/>
                </a:lnTo>
                <a:lnTo>
                  <a:pt x="0" y="2743200"/>
                </a:lnTo>
                <a:lnTo>
                  <a:pt x="0" y="739139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50524" y="185927"/>
            <a:ext cx="950976" cy="739139"/>
          </a:xfrm>
          <a:custGeom>
            <a:avLst/>
            <a:gdLst/>
            <a:ahLst/>
            <a:cxnLst/>
            <a:rect l="l" t="t" r="r" b="b"/>
            <a:pathLst>
              <a:path w="950976" h="739139">
                <a:moveTo>
                  <a:pt x="0" y="739139"/>
                </a:moveTo>
                <a:lnTo>
                  <a:pt x="211962" y="739139"/>
                </a:lnTo>
                <a:lnTo>
                  <a:pt x="95097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62360" y="925067"/>
            <a:ext cx="0" cy="2004060"/>
          </a:xfrm>
          <a:custGeom>
            <a:avLst/>
            <a:gdLst/>
            <a:ahLst/>
            <a:cxnLst/>
            <a:rect l="l" t="t" r="r" b="b"/>
            <a:pathLst>
              <a:path h="2004060">
                <a:moveTo>
                  <a:pt x="0" y="0"/>
                </a:moveTo>
                <a:lnTo>
                  <a:pt x="0" y="200406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3948" y="430781"/>
            <a:ext cx="3542459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85"/>
              </a:lnSpc>
              <a:spcBef>
                <a:spcPts val="209"/>
              </a:spcBef>
            </a:pPr>
            <a:r>
              <a:rPr sz="4000" spc="0" dirty="0">
                <a:latin typeface="Arial"/>
                <a:cs typeface="Arial"/>
              </a:rPr>
              <a:t>E</a:t>
            </a:r>
            <a:r>
              <a:rPr sz="4000" spc="-14" dirty="0">
                <a:latin typeface="Arial"/>
                <a:cs typeface="Arial"/>
              </a:rPr>
              <a:t>x</a:t>
            </a:r>
            <a:r>
              <a:rPr sz="4000" spc="0" dirty="0">
                <a:latin typeface="Arial"/>
                <a:cs typeface="Arial"/>
              </a:rPr>
              <a:t>a</a:t>
            </a:r>
            <a:r>
              <a:rPr sz="4000" spc="-25" dirty="0">
                <a:latin typeface="Arial"/>
                <a:cs typeface="Arial"/>
              </a:rPr>
              <a:t>m</a:t>
            </a:r>
            <a:r>
              <a:rPr sz="4000" spc="0" dirty="0">
                <a:latin typeface="Arial"/>
                <a:cs typeface="Arial"/>
              </a:rPr>
              <a:t>p</a:t>
            </a:r>
            <a:r>
              <a:rPr sz="4000" spc="-25" dirty="0">
                <a:latin typeface="Arial"/>
                <a:cs typeface="Arial"/>
              </a:rPr>
              <a:t>l</a:t>
            </a:r>
            <a:r>
              <a:rPr sz="4000" spc="0" dirty="0">
                <a:latin typeface="Arial"/>
                <a:cs typeface="Arial"/>
              </a:rPr>
              <a:t>es</a:t>
            </a:r>
            <a:r>
              <a:rPr sz="4000" spc="-280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t</a:t>
            </a:r>
            <a:r>
              <a:rPr sz="4000" spc="-19" dirty="0">
                <a:latin typeface="Arial"/>
                <a:cs typeface="Arial"/>
              </a:rPr>
              <a:t>i</a:t>
            </a:r>
            <a:r>
              <a:rPr sz="4000" spc="-14" dirty="0">
                <a:latin typeface="Arial"/>
                <a:cs typeface="Arial"/>
              </a:rPr>
              <a:t>m</a:t>
            </a:r>
            <a:r>
              <a:rPr sz="4000" spc="-9" dirty="0">
                <a:latin typeface="Arial"/>
                <a:cs typeface="Arial"/>
              </a:rPr>
              <a:t>e</a:t>
            </a:r>
            <a:r>
              <a:rPr sz="4000" spc="0" dirty="0">
                <a:latin typeface="Arial"/>
                <a:cs typeface="Arial"/>
              </a:rPr>
              <a:t>: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1652" y="1947415"/>
            <a:ext cx="5379268" cy="1142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76169">
              <a:lnSpc>
                <a:spcPts val="4185"/>
              </a:lnSpc>
              <a:spcBef>
                <a:spcPts val="209"/>
              </a:spcBef>
            </a:pPr>
            <a:r>
              <a:rPr sz="4000" spc="0" dirty="0">
                <a:latin typeface="Arial"/>
                <a:cs typeface="Arial"/>
              </a:rPr>
              <a:t>I</a:t>
            </a:r>
            <a:r>
              <a:rPr sz="4000" spc="-19" dirty="0">
                <a:latin typeface="Arial"/>
                <a:cs typeface="Arial"/>
              </a:rPr>
              <a:t>n</a:t>
            </a:r>
            <a:r>
              <a:rPr sz="4000" spc="-9" dirty="0">
                <a:latin typeface="Arial"/>
                <a:cs typeface="Arial"/>
              </a:rPr>
              <a:t>pu</a:t>
            </a:r>
            <a:r>
              <a:rPr sz="4000" spc="0" dirty="0">
                <a:latin typeface="Arial"/>
                <a:cs typeface="Arial"/>
              </a:rPr>
              <a:t>t</a:t>
            </a:r>
            <a:r>
              <a:rPr sz="4000" spc="-79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volume:</a:t>
            </a:r>
            <a:r>
              <a:rPr sz="4000" spc="-129" dirty="0">
                <a:latin typeface="Arial"/>
                <a:cs typeface="Arial"/>
              </a:rPr>
              <a:t> </a:t>
            </a:r>
            <a:r>
              <a:rPr sz="4000" b="1" spc="-14" dirty="0">
                <a:latin typeface="Arial"/>
                <a:cs typeface="Arial"/>
              </a:rPr>
              <a:t>32x32x3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4000" spc="-4" dirty="0">
                <a:latin typeface="Arial"/>
                <a:cs typeface="Arial"/>
              </a:rPr>
              <a:t>1</a:t>
            </a:r>
            <a:r>
              <a:rPr sz="4000" spc="0" dirty="0">
                <a:latin typeface="Arial"/>
                <a:cs typeface="Arial"/>
              </a:rPr>
              <a:t>0</a:t>
            </a:r>
            <a:r>
              <a:rPr sz="4000" spc="-59" dirty="0">
                <a:latin typeface="Arial"/>
                <a:cs typeface="Arial"/>
              </a:rPr>
              <a:t> </a:t>
            </a:r>
            <a:r>
              <a:rPr sz="4000" spc="-14" dirty="0">
                <a:latin typeface="Arial"/>
                <a:cs typeface="Arial"/>
              </a:rPr>
              <a:t>5</a:t>
            </a:r>
            <a:r>
              <a:rPr sz="4000" spc="0" dirty="0">
                <a:latin typeface="Arial"/>
                <a:cs typeface="Arial"/>
              </a:rPr>
              <a:t>x5</a:t>
            </a:r>
            <a:r>
              <a:rPr sz="4000" spc="-89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f</a:t>
            </a:r>
            <a:r>
              <a:rPr sz="4000" spc="-19" dirty="0">
                <a:latin typeface="Arial"/>
                <a:cs typeface="Arial"/>
              </a:rPr>
              <a:t>i</a:t>
            </a:r>
            <a:r>
              <a:rPr sz="4000" spc="0" dirty="0">
                <a:latin typeface="Arial"/>
                <a:cs typeface="Arial"/>
              </a:rPr>
              <a:t>l</a:t>
            </a:r>
            <a:r>
              <a:rPr sz="4000" spc="-19" dirty="0">
                <a:latin typeface="Arial"/>
                <a:cs typeface="Arial"/>
              </a:rPr>
              <a:t>t</a:t>
            </a:r>
            <a:r>
              <a:rPr sz="4000" spc="-14" dirty="0">
                <a:latin typeface="Arial"/>
                <a:cs typeface="Arial"/>
              </a:rPr>
              <a:t>e</a:t>
            </a:r>
            <a:r>
              <a:rPr sz="4000" spc="0" dirty="0">
                <a:latin typeface="Arial"/>
                <a:cs typeface="Arial"/>
              </a:rPr>
              <a:t>rs</a:t>
            </a:r>
            <a:r>
              <a:rPr sz="4000" spc="-85" dirty="0">
                <a:latin typeface="Arial"/>
                <a:cs typeface="Arial"/>
              </a:rPr>
              <a:t> </a:t>
            </a:r>
            <a:r>
              <a:rPr sz="4000" spc="-14" dirty="0">
                <a:latin typeface="Arial"/>
                <a:cs typeface="Arial"/>
              </a:rPr>
              <a:t>w</a:t>
            </a:r>
            <a:r>
              <a:rPr sz="4000" spc="0" dirty="0">
                <a:latin typeface="Arial"/>
                <a:cs typeface="Arial"/>
              </a:rPr>
              <a:t>i</a:t>
            </a:r>
            <a:r>
              <a:rPr sz="4000" spc="-14" dirty="0">
                <a:latin typeface="Arial"/>
                <a:cs typeface="Arial"/>
              </a:rPr>
              <a:t>t</a:t>
            </a:r>
            <a:r>
              <a:rPr sz="4000" spc="0" dirty="0">
                <a:latin typeface="Arial"/>
                <a:cs typeface="Arial"/>
              </a:rPr>
              <a:t>h</a:t>
            </a:r>
            <a:r>
              <a:rPr sz="4000" spc="-76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stride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91581" y="2556768"/>
            <a:ext cx="1918953" cy="533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90"/>
              </a:lnSpc>
              <a:spcBef>
                <a:spcPts val="209"/>
              </a:spcBef>
            </a:pPr>
            <a:r>
              <a:rPr sz="4000" spc="0" dirty="0">
                <a:latin typeface="Arial"/>
                <a:cs typeface="Arial"/>
              </a:rPr>
              <a:t>1,</a:t>
            </a:r>
            <a:r>
              <a:rPr sz="4000" spc="-25" dirty="0">
                <a:latin typeface="Arial"/>
                <a:cs typeface="Arial"/>
              </a:rPr>
              <a:t> </a:t>
            </a:r>
            <a:r>
              <a:rPr sz="4000" spc="-14" dirty="0">
                <a:latin typeface="Arial"/>
                <a:cs typeface="Arial"/>
              </a:rPr>
              <a:t>pa</a:t>
            </a:r>
            <a:r>
              <a:rPr sz="4000" spc="0" dirty="0">
                <a:latin typeface="Arial"/>
                <a:cs typeface="Arial"/>
              </a:rPr>
              <a:t>d</a:t>
            </a:r>
            <a:r>
              <a:rPr sz="4000" spc="-146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2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1652" y="3814322"/>
            <a:ext cx="8121780" cy="533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90"/>
              </a:lnSpc>
              <a:spcBef>
                <a:spcPts val="209"/>
              </a:spcBef>
            </a:pPr>
            <a:r>
              <a:rPr sz="4000" spc="-19" dirty="0">
                <a:latin typeface="Arial"/>
                <a:cs typeface="Arial"/>
              </a:rPr>
              <a:t>N</a:t>
            </a:r>
            <a:r>
              <a:rPr sz="4000" spc="-14" dirty="0">
                <a:latin typeface="Arial"/>
                <a:cs typeface="Arial"/>
              </a:rPr>
              <a:t>umbe</a:t>
            </a:r>
            <a:r>
              <a:rPr sz="4000" spc="0" dirty="0">
                <a:latin typeface="Arial"/>
                <a:cs typeface="Arial"/>
              </a:rPr>
              <a:t>r</a:t>
            </a:r>
            <a:r>
              <a:rPr sz="4000" spc="-107" dirty="0">
                <a:latin typeface="Arial"/>
                <a:cs typeface="Arial"/>
              </a:rPr>
              <a:t> </a:t>
            </a:r>
            <a:r>
              <a:rPr sz="4000" spc="-4" dirty="0">
                <a:latin typeface="Arial"/>
                <a:cs typeface="Arial"/>
              </a:rPr>
              <a:t>o</a:t>
            </a:r>
            <a:r>
              <a:rPr sz="4000" spc="0" dirty="0">
                <a:latin typeface="Arial"/>
                <a:cs typeface="Arial"/>
              </a:rPr>
              <a:t>f</a:t>
            </a:r>
            <a:r>
              <a:rPr sz="4000" spc="-34" dirty="0">
                <a:latin typeface="Arial"/>
                <a:cs typeface="Arial"/>
              </a:rPr>
              <a:t> </a:t>
            </a:r>
            <a:r>
              <a:rPr sz="4000" spc="-14" dirty="0">
                <a:latin typeface="Arial"/>
                <a:cs typeface="Arial"/>
              </a:rPr>
              <a:t>pa</a:t>
            </a:r>
            <a:r>
              <a:rPr sz="4000" spc="0" dirty="0">
                <a:latin typeface="Arial"/>
                <a:cs typeface="Arial"/>
              </a:rPr>
              <a:t>r</a:t>
            </a:r>
            <a:r>
              <a:rPr sz="4000" spc="-29" dirty="0">
                <a:latin typeface="Arial"/>
                <a:cs typeface="Arial"/>
              </a:rPr>
              <a:t>a</a:t>
            </a:r>
            <a:r>
              <a:rPr sz="4000" spc="-19" dirty="0">
                <a:latin typeface="Arial"/>
                <a:cs typeface="Arial"/>
              </a:rPr>
              <a:t>m</a:t>
            </a:r>
            <a:r>
              <a:rPr sz="4000" spc="-14" dirty="0">
                <a:latin typeface="Arial"/>
                <a:cs typeface="Arial"/>
              </a:rPr>
              <a:t>e</a:t>
            </a:r>
            <a:r>
              <a:rPr sz="4000" spc="0" dirty="0">
                <a:latin typeface="Arial"/>
                <a:cs typeface="Arial"/>
              </a:rPr>
              <a:t>te</a:t>
            </a:r>
            <a:r>
              <a:rPr sz="4000" spc="-25" dirty="0">
                <a:latin typeface="Arial"/>
                <a:cs typeface="Arial"/>
              </a:rPr>
              <a:t>r</a:t>
            </a:r>
            <a:r>
              <a:rPr sz="4000" spc="0" dirty="0">
                <a:latin typeface="Arial"/>
                <a:cs typeface="Arial"/>
              </a:rPr>
              <a:t>s</a:t>
            </a:r>
            <a:r>
              <a:rPr sz="4000" spc="-120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in</a:t>
            </a:r>
            <a:r>
              <a:rPr sz="4000" spc="-61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t</a:t>
            </a:r>
            <a:r>
              <a:rPr sz="4000" spc="-25" dirty="0">
                <a:latin typeface="Arial"/>
                <a:cs typeface="Arial"/>
              </a:rPr>
              <a:t>h</a:t>
            </a:r>
            <a:r>
              <a:rPr sz="4000" spc="0" dirty="0">
                <a:latin typeface="Arial"/>
                <a:cs typeface="Arial"/>
              </a:rPr>
              <a:t>is</a:t>
            </a:r>
            <a:r>
              <a:rPr sz="4000" spc="-133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l</a:t>
            </a:r>
            <a:r>
              <a:rPr sz="4000" spc="-29" dirty="0">
                <a:latin typeface="Arial"/>
                <a:cs typeface="Arial"/>
              </a:rPr>
              <a:t>a</a:t>
            </a:r>
            <a:r>
              <a:rPr sz="4000" spc="0" dirty="0">
                <a:latin typeface="Arial"/>
                <a:cs typeface="Arial"/>
              </a:rPr>
              <a:t>y</a:t>
            </a:r>
            <a:r>
              <a:rPr sz="4000" spc="-25" dirty="0">
                <a:latin typeface="Arial"/>
                <a:cs typeface="Arial"/>
              </a:rPr>
              <a:t>e</a:t>
            </a:r>
            <a:r>
              <a:rPr sz="4000" spc="0" dirty="0">
                <a:latin typeface="Arial"/>
                <a:cs typeface="Arial"/>
              </a:rPr>
              <a:t>r?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50524" y="925068"/>
            <a:ext cx="211835" cy="20040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8752332" y="925068"/>
            <a:ext cx="211836" cy="20040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8752332" y="925067"/>
            <a:ext cx="211759" cy="2004060"/>
          </a:xfrm>
          <a:custGeom>
            <a:avLst/>
            <a:gdLst/>
            <a:ahLst/>
            <a:cxnLst/>
            <a:rect l="l" t="t" r="r" b="b"/>
            <a:pathLst>
              <a:path w="211759" h="2004060">
                <a:moveTo>
                  <a:pt x="0" y="2004060"/>
                </a:moveTo>
                <a:lnTo>
                  <a:pt x="211759" y="2004060"/>
                </a:lnTo>
                <a:lnTo>
                  <a:pt x="211759" y="0"/>
                </a:lnTo>
                <a:lnTo>
                  <a:pt x="0" y="0"/>
                </a:lnTo>
                <a:lnTo>
                  <a:pt x="0" y="200406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64168" y="185927"/>
            <a:ext cx="740028" cy="2743200"/>
          </a:xfrm>
          <a:custGeom>
            <a:avLst/>
            <a:gdLst/>
            <a:ahLst/>
            <a:cxnLst/>
            <a:rect l="l" t="t" r="r" b="b"/>
            <a:pathLst>
              <a:path w="740028" h="2743200">
                <a:moveTo>
                  <a:pt x="740028" y="0"/>
                </a:moveTo>
                <a:lnTo>
                  <a:pt x="0" y="739139"/>
                </a:lnTo>
                <a:lnTo>
                  <a:pt x="0" y="2743200"/>
                </a:lnTo>
                <a:lnTo>
                  <a:pt x="740028" y="2004060"/>
                </a:lnTo>
                <a:lnTo>
                  <a:pt x="740028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52332" y="185927"/>
            <a:ext cx="950976" cy="740029"/>
          </a:xfrm>
          <a:custGeom>
            <a:avLst/>
            <a:gdLst/>
            <a:ahLst/>
            <a:cxnLst/>
            <a:rect l="l" t="t" r="r" b="b"/>
            <a:pathLst>
              <a:path w="950976" h="740029">
                <a:moveTo>
                  <a:pt x="950976" y="0"/>
                </a:moveTo>
                <a:lnTo>
                  <a:pt x="739013" y="0"/>
                </a:lnTo>
                <a:lnTo>
                  <a:pt x="0" y="740029"/>
                </a:lnTo>
                <a:lnTo>
                  <a:pt x="211963" y="740029"/>
                </a:lnTo>
                <a:lnTo>
                  <a:pt x="950976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52332" y="185927"/>
            <a:ext cx="950976" cy="2743200"/>
          </a:xfrm>
          <a:custGeom>
            <a:avLst/>
            <a:gdLst/>
            <a:ahLst/>
            <a:cxnLst/>
            <a:rect l="l" t="t" r="r" b="b"/>
            <a:pathLst>
              <a:path w="950976" h="2743200">
                <a:moveTo>
                  <a:pt x="0" y="739139"/>
                </a:moveTo>
                <a:lnTo>
                  <a:pt x="739013" y="0"/>
                </a:lnTo>
                <a:lnTo>
                  <a:pt x="950976" y="0"/>
                </a:lnTo>
                <a:lnTo>
                  <a:pt x="950976" y="2004060"/>
                </a:lnTo>
                <a:lnTo>
                  <a:pt x="211963" y="2743200"/>
                </a:lnTo>
                <a:lnTo>
                  <a:pt x="0" y="2743200"/>
                </a:lnTo>
                <a:lnTo>
                  <a:pt x="0" y="739139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52332" y="185927"/>
            <a:ext cx="950976" cy="739139"/>
          </a:xfrm>
          <a:custGeom>
            <a:avLst/>
            <a:gdLst/>
            <a:ahLst/>
            <a:cxnLst/>
            <a:rect l="l" t="t" r="r" b="b"/>
            <a:pathLst>
              <a:path w="950976" h="739139">
                <a:moveTo>
                  <a:pt x="0" y="739139"/>
                </a:moveTo>
                <a:lnTo>
                  <a:pt x="211963" y="739139"/>
                </a:lnTo>
                <a:lnTo>
                  <a:pt x="95097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64168" y="925067"/>
            <a:ext cx="0" cy="2004060"/>
          </a:xfrm>
          <a:custGeom>
            <a:avLst/>
            <a:gdLst/>
            <a:ahLst/>
            <a:cxnLst/>
            <a:rect l="l" t="t" r="r" b="b"/>
            <a:pathLst>
              <a:path h="2004060">
                <a:moveTo>
                  <a:pt x="0" y="0"/>
                </a:moveTo>
                <a:lnTo>
                  <a:pt x="0" y="200406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6564" y="1458467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4">
                <a:moveTo>
                  <a:pt x="0" y="0"/>
                </a:moveTo>
                <a:lnTo>
                  <a:pt x="906144" y="0"/>
                </a:lnTo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53344" y="1437132"/>
            <a:ext cx="57784" cy="42037"/>
          </a:xfrm>
          <a:custGeom>
            <a:avLst/>
            <a:gdLst/>
            <a:ahLst/>
            <a:cxnLst/>
            <a:rect l="l" t="t" r="r" b="b"/>
            <a:pathLst>
              <a:path w="57784" h="42037">
                <a:moveTo>
                  <a:pt x="0" y="0"/>
                </a:moveTo>
                <a:lnTo>
                  <a:pt x="0" y="42037"/>
                </a:lnTo>
                <a:lnTo>
                  <a:pt x="57784" y="21081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753344" y="1437132"/>
            <a:ext cx="57784" cy="42037"/>
          </a:xfrm>
          <a:custGeom>
            <a:avLst/>
            <a:gdLst/>
            <a:ahLst/>
            <a:cxnLst/>
            <a:rect l="l" t="t" r="r" b="b"/>
            <a:pathLst>
              <a:path w="57784" h="42037">
                <a:moveTo>
                  <a:pt x="0" y="42037"/>
                </a:moveTo>
                <a:lnTo>
                  <a:pt x="57784" y="21081"/>
                </a:lnTo>
                <a:lnTo>
                  <a:pt x="0" y="0"/>
                </a:lnTo>
                <a:lnTo>
                  <a:pt x="0" y="42037"/>
                </a:lnTo>
                <a:close/>
              </a:path>
            </a:pathLst>
          </a:custGeom>
          <a:ln w="9523">
            <a:solidFill>
              <a:srgbClr val="6666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50524" y="925067"/>
            <a:ext cx="211759" cy="2004060"/>
          </a:xfrm>
          <a:custGeom>
            <a:avLst/>
            <a:gdLst/>
            <a:ahLst/>
            <a:cxnLst/>
            <a:rect l="l" t="t" r="r" b="b"/>
            <a:pathLst>
              <a:path w="211759" h="2004060">
                <a:moveTo>
                  <a:pt x="0" y="2004060"/>
                </a:moveTo>
                <a:lnTo>
                  <a:pt x="211759" y="2004060"/>
                </a:lnTo>
                <a:lnTo>
                  <a:pt x="211759" y="0"/>
                </a:lnTo>
                <a:lnTo>
                  <a:pt x="0" y="0"/>
                </a:lnTo>
                <a:lnTo>
                  <a:pt x="0" y="200406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62360" y="185927"/>
            <a:ext cx="740029" cy="2743200"/>
          </a:xfrm>
          <a:custGeom>
            <a:avLst/>
            <a:gdLst/>
            <a:ahLst/>
            <a:cxnLst/>
            <a:rect l="l" t="t" r="r" b="b"/>
            <a:pathLst>
              <a:path w="740029" h="2743200">
                <a:moveTo>
                  <a:pt x="740029" y="0"/>
                </a:moveTo>
                <a:lnTo>
                  <a:pt x="0" y="739139"/>
                </a:lnTo>
                <a:lnTo>
                  <a:pt x="0" y="2743200"/>
                </a:lnTo>
                <a:lnTo>
                  <a:pt x="740029" y="2004060"/>
                </a:lnTo>
                <a:lnTo>
                  <a:pt x="740029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50524" y="185927"/>
            <a:ext cx="950976" cy="740029"/>
          </a:xfrm>
          <a:custGeom>
            <a:avLst/>
            <a:gdLst/>
            <a:ahLst/>
            <a:cxnLst/>
            <a:rect l="l" t="t" r="r" b="b"/>
            <a:pathLst>
              <a:path w="950976" h="740029">
                <a:moveTo>
                  <a:pt x="950976" y="0"/>
                </a:moveTo>
                <a:lnTo>
                  <a:pt x="739012" y="0"/>
                </a:lnTo>
                <a:lnTo>
                  <a:pt x="0" y="740029"/>
                </a:lnTo>
                <a:lnTo>
                  <a:pt x="211962" y="740029"/>
                </a:lnTo>
                <a:lnTo>
                  <a:pt x="950976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50524" y="185927"/>
            <a:ext cx="950976" cy="2743200"/>
          </a:xfrm>
          <a:custGeom>
            <a:avLst/>
            <a:gdLst/>
            <a:ahLst/>
            <a:cxnLst/>
            <a:rect l="l" t="t" r="r" b="b"/>
            <a:pathLst>
              <a:path w="950976" h="2743200">
                <a:moveTo>
                  <a:pt x="0" y="739139"/>
                </a:moveTo>
                <a:lnTo>
                  <a:pt x="739012" y="0"/>
                </a:lnTo>
                <a:lnTo>
                  <a:pt x="950976" y="0"/>
                </a:lnTo>
                <a:lnTo>
                  <a:pt x="950976" y="2004060"/>
                </a:lnTo>
                <a:lnTo>
                  <a:pt x="211962" y="2743200"/>
                </a:lnTo>
                <a:lnTo>
                  <a:pt x="0" y="2743200"/>
                </a:lnTo>
                <a:lnTo>
                  <a:pt x="0" y="739139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50524" y="185927"/>
            <a:ext cx="950976" cy="739139"/>
          </a:xfrm>
          <a:custGeom>
            <a:avLst/>
            <a:gdLst/>
            <a:ahLst/>
            <a:cxnLst/>
            <a:rect l="l" t="t" r="r" b="b"/>
            <a:pathLst>
              <a:path w="950976" h="739139">
                <a:moveTo>
                  <a:pt x="0" y="739139"/>
                </a:moveTo>
                <a:lnTo>
                  <a:pt x="211962" y="739139"/>
                </a:lnTo>
                <a:lnTo>
                  <a:pt x="950976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62360" y="925067"/>
            <a:ext cx="0" cy="2004060"/>
          </a:xfrm>
          <a:custGeom>
            <a:avLst/>
            <a:gdLst/>
            <a:ahLst/>
            <a:cxnLst/>
            <a:rect l="l" t="t" r="r" b="b"/>
            <a:pathLst>
              <a:path h="2004060">
                <a:moveTo>
                  <a:pt x="0" y="0"/>
                </a:moveTo>
                <a:lnTo>
                  <a:pt x="0" y="200406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3644" y="424815"/>
            <a:ext cx="3149903" cy="532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25" baseline="3413" dirty="0">
                <a:latin typeface="Calibri Light"/>
                <a:cs typeface="Calibri Light"/>
              </a:rPr>
              <a:t>E</a:t>
            </a:r>
            <a:r>
              <a:rPr sz="6000" spc="-29" baseline="3413" dirty="0">
                <a:latin typeface="Calibri Light"/>
                <a:cs typeface="Calibri Light"/>
              </a:rPr>
              <a:t>x</a:t>
            </a:r>
            <a:r>
              <a:rPr sz="6000" spc="-25" baseline="3413" dirty="0">
                <a:latin typeface="Calibri Light"/>
                <a:cs typeface="Calibri Light"/>
              </a:rPr>
              <a:t>a</a:t>
            </a:r>
            <a:r>
              <a:rPr sz="6000" spc="-29" baseline="3413" dirty="0">
                <a:latin typeface="Calibri Light"/>
                <a:cs typeface="Calibri Light"/>
              </a:rPr>
              <a:t>m</a:t>
            </a:r>
            <a:r>
              <a:rPr sz="6000" spc="-19" baseline="3413" dirty="0">
                <a:latin typeface="Calibri Light"/>
                <a:cs typeface="Calibri Light"/>
              </a:rPr>
              <a:t>ple</a:t>
            </a:r>
            <a:r>
              <a:rPr sz="6000" spc="0" baseline="3413" dirty="0">
                <a:latin typeface="Calibri Light"/>
                <a:cs typeface="Calibri Light"/>
              </a:rPr>
              <a:t>s</a:t>
            </a:r>
            <a:r>
              <a:rPr sz="6000" spc="-276" baseline="3413" dirty="0">
                <a:latin typeface="Calibri Light"/>
                <a:cs typeface="Calibri Light"/>
              </a:rPr>
              <a:t> </a:t>
            </a:r>
            <a:r>
              <a:rPr sz="6000" spc="-19" baseline="3413" dirty="0">
                <a:latin typeface="Calibri Light"/>
                <a:cs typeface="Calibri Light"/>
              </a:rPr>
              <a:t>t</a:t>
            </a:r>
            <a:r>
              <a:rPr sz="6000" spc="0" baseline="3413" dirty="0">
                <a:latin typeface="Calibri Light"/>
                <a:cs typeface="Calibri Light"/>
              </a:rPr>
              <a:t>i</a:t>
            </a:r>
            <a:r>
              <a:rPr sz="6000" spc="-19" baseline="3413" dirty="0">
                <a:latin typeface="Calibri Light"/>
                <a:cs typeface="Calibri Light"/>
              </a:rPr>
              <a:t>m</a:t>
            </a:r>
            <a:r>
              <a:rPr sz="6000" spc="0" baseline="3413" dirty="0">
                <a:latin typeface="Calibri Light"/>
                <a:cs typeface="Calibri Light"/>
              </a:rPr>
              <a:t>e: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1652" y="1875787"/>
            <a:ext cx="7334309" cy="11425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76169">
              <a:lnSpc>
                <a:spcPts val="4185"/>
              </a:lnSpc>
              <a:spcBef>
                <a:spcPts val="209"/>
              </a:spcBef>
            </a:pPr>
            <a:r>
              <a:rPr sz="4000" spc="0" dirty="0">
                <a:latin typeface="Arial"/>
                <a:cs typeface="Arial"/>
              </a:rPr>
              <a:t>I</a:t>
            </a:r>
            <a:r>
              <a:rPr sz="4000" spc="-19" dirty="0">
                <a:latin typeface="Arial"/>
                <a:cs typeface="Arial"/>
              </a:rPr>
              <a:t>n</a:t>
            </a:r>
            <a:r>
              <a:rPr sz="4000" spc="-9" dirty="0">
                <a:latin typeface="Arial"/>
                <a:cs typeface="Arial"/>
              </a:rPr>
              <a:t>pu</a:t>
            </a:r>
            <a:r>
              <a:rPr sz="4000" spc="0" dirty="0">
                <a:latin typeface="Arial"/>
                <a:cs typeface="Arial"/>
              </a:rPr>
              <a:t>t</a:t>
            </a:r>
            <a:r>
              <a:rPr sz="4000" spc="-79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volume:</a:t>
            </a:r>
            <a:r>
              <a:rPr sz="4000" spc="-114" dirty="0">
                <a:latin typeface="Arial"/>
                <a:cs typeface="Arial"/>
              </a:rPr>
              <a:t> </a:t>
            </a:r>
            <a:r>
              <a:rPr sz="4000" b="1" spc="-14" dirty="0">
                <a:solidFill>
                  <a:srgbClr val="0000FF"/>
                </a:solidFill>
                <a:latin typeface="Arial"/>
                <a:cs typeface="Arial"/>
              </a:rPr>
              <a:t>32x32</a:t>
            </a:r>
            <a:r>
              <a:rPr sz="4000" b="1" spc="-14" dirty="0">
                <a:latin typeface="Arial"/>
                <a:cs typeface="Arial"/>
              </a:rPr>
              <a:t>x</a:t>
            </a:r>
            <a:r>
              <a:rPr sz="4000" b="1" spc="0" dirty="0">
                <a:solidFill>
                  <a:srgbClr val="FF9900"/>
                </a:solidFill>
                <a:latin typeface="Arial"/>
                <a:cs typeface="Arial"/>
              </a:rPr>
              <a:t>3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4000" spc="-4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4000" spc="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4000" spc="-5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000" spc="-14" dirty="0">
                <a:solidFill>
                  <a:srgbClr val="FF00FF"/>
                </a:solidFill>
                <a:latin typeface="Arial"/>
                <a:cs typeface="Arial"/>
              </a:rPr>
              <a:t>5</a:t>
            </a:r>
            <a:r>
              <a:rPr sz="4000" spc="0" dirty="0">
                <a:solidFill>
                  <a:srgbClr val="FF00FF"/>
                </a:solidFill>
                <a:latin typeface="Arial"/>
                <a:cs typeface="Arial"/>
              </a:rPr>
              <a:t>x5</a:t>
            </a:r>
            <a:r>
              <a:rPr sz="4000" spc="-99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f</a:t>
            </a:r>
            <a:r>
              <a:rPr sz="4000" spc="-19" dirty="0">
                <a:latin typeface="Arial"/>
                <a:cs typeface="Arial"/>
              </a:rPr>
              <a:t>i</a:t>
            </a:r>
            <a:r>
              <a:rPr sz="4000" spc="0" dirty="0">
                <a:latin typeface="Arial"/>
                <a:cs typeface="Arial"/>
              </a:rPr>
              <a:t>l</a:t>
            </a:r>
            <a:r>
              <a:rPr sz="4000" spc="-19" dirty="0">
                <a:latin typeface="Arial"/>
                <a:cs typeface="Arial"/>
              </a:rPr>
              <a:t>t</a:t>
            </a:r>
            <a:r>
              <a:rPr sz="4000" spc="-14" dirty="0">
                <a:latin typeface="Arial"/>
                <a:cs typeface="Arial"/>
              </a:rPr>
              <a:t>e</a:t>
            </a:r>
            <a:r>
              <a:rPr sz="4000" spc="0" dirty="0">
                <a:latin typeface="Arial"/>
                <a:cs typeface="Arial"/>
              </a:rPr>
              <a:t>rs</a:t>
            </a:r>
            <a:r>
              <a:rPr sz="4000" spc="-75" dirty="0">
                <a:latin typeface="Arial"/>
                <a:cs typeface="Arial"/>
              </a:rPr>
              <a:t> </a:t>
            </a:r>
            <a:r>
              <a:rPr sz="4000" spc="-19" dirty="0">
                <a:latin typeface="Arial"/>
                <a:cs typeface="Arial"/>
              </a:rPr>
              <a:t>w</a:t>
            </a:r>
            <a:r>
              <a:rPr sz="4000" spc="0" dirty="0">
                <a:latin typeface="Arial"/>
                <a:cs typeface="Arial"/>
              </a:rPr>
              <a:t>i</a:t>
            </a:r>
            <a:r>
              <a:rPr sz="4000" spc="-19" dirty="0">
                <a:latin typeface="Arial"/>
                <a:cs typeface="Arial"/>
              </a:rPr>
              <a:t>t</a:t>
            </a:r>
            <a:r>
              <a:rPr sz="4000" spc="0" dirty="0">
                <a:latin typeface="Arial"/>
                <a:cs typeface="Arial"/>
              </a:rPr>
              <a:t>h</a:t>
            </a:r>
            <a:r>
              <a:rPr sz="4000" spc="-66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stride</a:t>
            </a:r>
            <a:r>
              <a:rPr sz="4000" spc="9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1,</a:t>
            </a:r>
            <a:r>
              <a:rPr sz="4000" spc="-25" dirty="0">
                <a:latin typeface="Arial"/>
                <a:cs typeface="Arial"/>
              </a:rPr>
              <a:t> </a:t>
            </a:r>
            <a:r>
              <a:rPr sz="4000" spc="-14" dirty="0">
                <a:latin typeface="Arial"/>
                <a:cs typeface="Arial"/>
              </a:rPr>
              <a:t>pa</a:t>
            </a:r>
            <a:r>
              <a:rPr sz="4000" spc="0" dirty="0">
                <a:latin typeface="Arial"/>
                <a:cs typeface="Arial"/>
              </a:rPr>
              <a:t>d</a:t>
            </a:r>
            <a:r>
              <a:rPr sz="4000" spc="-181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2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652" y="3704594"/>
            <a:ext cx="8441655" cy="1752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76123">
              <a:lnSpc>
                <a:spcPts val="4190"/>
              </a:lnSpc>
              <a:spcBef>
                <a:spcPts val="209"/>
              </a:spcBef>
            </a:pPr>
            <a:r>
              <a:rPr sz="4000" spc="-19" dirty="0">
                <a:latin typeface="Arial"/>
                <a:cs typeface="Arial"/>
              </a:rPr>
              <a:t>N</a:t>
            </a:r>
            <a:r>
              <a:rPr sz="4000" spc="-14" dirty="0">
                <a:latin typeface="Arial"/>
                <a:cs typeface="Arial"/>
              </a:rPr>
              <a:t>umbe</a:t>
            </a:r>
            <a:r>
              <a:rPr sz="4000" spc="0" dirty="0">
                <a:latin typeface="Arial"/>
                <a:cs typeface="Arial"/>
              </a:rPr>
              <a:t>r</a:t>
            </a:r>
            <a:r>
              <a:rPr sz="4000" spc="-107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of </a:t>
            </a:r>
            <a:r>
              <a:rPr sz="4000" spc="-14" dirty="0">
                <a:latin typeface="Arial"/>
                <a:cs typeface="Arial"/>
              </a:rPr>
              <a:t>pa</a:t>
            </a:r>
            <a:r>
              <a:rPr sz="4000" spc="0" dirty="0">
                <a:latin typeface="Arial"/>
                <a:cs typeface="Arial"/>
              </a:rPr>
              <a:t>r</a:t>
            </a:r>
            <a:r>
              <a:rPr sz="4000" spc="-29" dirty="0">
                <a:latin typeface="Arial"/>
                <a:cs typeface="Arial"/>
              </a:rPr>
              <a:t>a</a:t>
            </a:r>
            <a:r>
              <a:rPr sz="4000" spc="-19" dirty="0">
                <a:latin typeface="Arial"/>
                <a:cs typeface="Arial"/>
              </a:rPr>
              <a:t>m</a:t>
            </a:r>
            <a:r>
              <a:rPr sz="4000" spc="-14" dirty="0">
                <a:latin typeface="Arial"/>
                <a:cs typeface="Arial"/>
              </a:rPr>
              <a:t>e</a:t>
            </a:r>
            <a:r>
              <a:rPr sz="4000" spc="0" dirty="0">
                <a:latin typeface="Arial"/>
                <a:cs typeface="Arial"/>
              </a:rPr>
              <a:t>t</a:t>
            </a:r>
            <a:r>
              <a:rPr sz="4000" spc="-25" dirty="0">
                <a:latin typeface="Arial"/>
                <a:cs typeface="Arial"/>
              </a:rPr>
              <a:t>e</a:t>
            </a:r>
            <a:r>
              <a:rPr sz="4000" spc="0" dirty="0">
                <a:latin typeface="Arial"/>
                <a:cs typeface="Arial"/>
              </a:rPr>
              <a:t>rs</a:t>
            </a:r>
            <a:r>
              <a:rPr sz="4000" spc="-123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in</a:t>
            </a:r>
            <a:r>
              <a:rPr sz="4000" spc="-31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t</a:t>
            </a:r>
            <a:r>
              <a:rPr sz="4000" spc="-25" dirty="0">
                <a:latin typeface="Arial"/>
                <a:cs typeface="Arial"/>
              </a:rPr>
              <a:t>h</a:t>
            </a:r>
            <a:r>
              <a:rPr sz="4000" spc="0" dirty="0">
                <a:latin typeface="Arial"/>
                <a:cs typeface="Arial"/>
              </a:rPr>
              <a:t>is</a:t>
            </a:r>
            <a:r>
              <a:rPr sz="4000" spc="-43" dirty="0">
                <a:latin typeface="Arial"/>
                <a:cs typeface="Arial"/>
              </a:rPr>
              <a:t> </a:t>
            </a:r>
            <a:r>
              <a:rPr sz="4000" spc="-19" dirty="0">
                <a:latin typeface="Arial"/>
                <a:cs typeface="Arial"/>
              </a:rPr>
              <a:t>l</a:t>
            </a:r>
            <a:r>
              <a:rPr sz="4000" spc="-14" dirty="0">
                <a:latin typeface="Arial"/>
                <a:cs typeface="Arial"/>
              </a:rPr>
              <a:t>a</a:t>
            </a:r>
            <a:r>
              <a:rPr sz="4000" spc="0" dirty="0">
                <a:latin typeface="Arial"/>
                <a:cs typeface="Arial"/>
              </a:rPr>
              <a:t>y</a:t>
            </a:r>
            <a:r>
              <a:rPr sz="4000" spc="-25" dirty="0">
                <a:latin typeface="Arial"/>
                <a:cs typeface="Arial"/>
              </a:rPr>
              <a:t>e</a:t>
            </a:r>
            <a:r>
              <a:rPr sz="4000" spc="0" dirty="0">
                <a:latin typeface="Arial"/>
                <a:cs typeface="Arial"/>
              </a:rPr>
              <a:t>r?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4000" spc="-9" dirty="0">
                <a:latin typeface="Arial"/>
                <a:cs typeface="Arial"/>
              </a:rPr>
              <a:t>ea</a:t>
            </a:r>
            <a:r>
              <a:rPr sz="4000" spc="0" dirty="0">
                <a:latin typeface="Arial"/>
                <a:cs typeface="Arial"/>
              </a:rPr>
              <a:t>ch</a:t>
            </a:r>
            <a:r>
              <a:rPr sz="4000" spc="-101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f</a:t>
            </a:r>
            <a:r>
              <a:rPr sz="4000" spc="-19" dirty="0">
                <a:latin typeface="Arial"/>
                <a:cs typeface="Arial"/>
              </a:rPr>
              <a:t>i</a:t>
            </a:r>
            <a:r>
              <a:rPr sz="4000" spc="0" dirty="0">
                <a:latin typeface="Arial"/>
                <a:cs typeface="Arial"/>
              </a:rPr>
              <a:t>l</a:t>
            </a:r>
            <a:r>
              <a:rPr sz="4000" spc="-19" dirty="0">
                <a:latin typeface="Arial"/>
                <a:cs typeface="Arial"/>
              </a:rPr>
              <a:t>t</a:t>
            </a:r>
            <a:r>
              <a:rPr sz="4000" spc="-9" dirty="0">
                <a:latin typeface="Arial"/>
                <a:cs typeface="Arial"/>
              </a:rPr>
              <a:t>e</a:t>
            </a:r>
            <a:r>
              <a:rPr sz="4000" spc="0" dirty="0">
                <a:latin typeface="Arial"/>
                <a:cs typeface="Arial"/>
              </a:rPr>
              <a:t>r</a:t>
            </a:r>
            <a:r>
              <a:rPr sz="4000" spc="-45" dirty="0">
                <a:latin typeface="Arial"/>
                <a:cs typeface="Arial"/>
              </a:rPr>
              <a:t> </a:t>
            </a:r>
            <a:r>
              <a:rPr sz="4000" spc="-14" dirty="0">
                <a:latin typeface="Arial"/>
                <a:cs typeface="Arial"/>
              </a:rPr>
              <a:t>ha</a:t>
            </a:r>
            <a:r>
              <a:rPr sz="4000" spc="0" dirty="0">
                <a:latin typeface="Arial"/>
                <a:cs typeface="Arial"/>
              </a:rPr>
              <a:t>s</a:t>
            </a:r>
            <a:r>
              <a:rPr sz="4000" spc="-64" dirty="0">
                <a:latin typeface="Arial"/>
                <a:cs typeface="Arial"/>
              </a:rPr>
              <a:t> </a:t>
            </a:r>
            <a:r>
              <a:rPr sz="4000" spc="-9" dirty="0">
                <a:solidFill>
                  <a:srgbClr val="FF00FF"/>
                </a:solidFill>
                <a:latin typeface="Arial"/>
                <a:cs typeface="Arial"/>
              </a:rPr>
              <a:t>5</a:t>
            </a:r>
            <a:r>
              <a:rPr sz="4000" spc="0" dirty="0">
                <a:solidFill>
                  <a:srgbClr val="FF00FF"/>
                </a:solidFill>
                <a:latin typeface="Arial"/>
                <a:cs typeface="Arial"/>
              </a:rPr>
              <a:t>*</a:t>
            </a:r>
            <a:r>
              <a:rPr sz="4000" spc="-19" dirty="0">
                <a:solidFill>
                  <a:srgbClr val="FF00FF"/>
                </a:solidFill>
                <a:latin typeface="Arial"/>
                <a:cs typeface="Arial"/>
              </a:rPr>
              <a:t>5</a:t>
            </a:r>
            <a:r>
              <a:rPr sz="4000" spc="-4" dirty="0">
                <a:latin typeface="Arial"/>
                <a:cs typeface="Arial"/>
              </a:rPr>
              <a:t>*</a:t>
            </a:r>
            <a:r>
              <a:rPr sz="4000" spc="0" dirty="0">
                <a:solidFill>
                  <a:srgbClr val="FF9900"/>
                </a:solidFill>
                <a:latin typeface="Arial"/>
                <a:cs typeface="Arial"/>
              </a:rPr>
              <a:t>3</a:t>
            </a:r>
            <a:r>
              <a:rPr sz="4000" spc="-9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+ 1</a:t>
            </a:r>
            <a:r>
              <a:rPr sz="4000" spc="-22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= </a:t>
            </a:r>
            <a:r>
              <a:rPr sz="4000" spc="0" dirty="0">
                <a:solidFill>
                  <a:srgbClr val="37761C"/>
                </a:solidFill>
                <a:latin typeface="Arial"/>
                <a:cs typeface="Arial"/>
              </a:rPr>
              <a:t>76</a:t>
            </a:r>
            <a:r>
              <a:rPr sz="4000" spc="-99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4000" spc="-9" dirty="0">
                <a:latin typeface="Arial"/>
                <a:cs typeface="Arial"/>
              </a:rPr>
              <a:t>pa</a:t>
            </a:r>
            <a:r>
              <a:rPr sz="4000" spc="0" dirty="0">
                <a:latin typeface="Arial"/>
                <a:cs typeface="Arial"/>
              </a:rPr>
              <a:t>r</a:t>
            </a:r>
            <a:r>
              <a:rPr sz="4000" spc="-25" dirty="0">
                <a:latin typeface="Arial"/>
                <a:cs typeface="Arial"/>
              </a:rPr>
              <a:t>a</a:t>
            </a:r>
            <a:r>
              <a:rPr sz="4000" spc="-14" dirty="0">
                <a:latin typeface="Arial"/>
                <a:cs typeface="Arial"/>
              </a:rPr>
              <a:t>m</a:t>
            </a:r>
            <a:r>
              <a:rPr sz="4000" spc="0" dirty="0">
                <a:latin typeface="Arial"/>
                <a:cs typeface="Arial"/>
              </a:rPr>
              <a:t>s</a:t>
            </a:r>
            <a:endParaRPr sz="4000">
              <a:latin typeface="Arial"/>
              <a:cs typeface="Arial"/>
            </a:endParaRPr>
          </a:p>
          <a:p>
            <a:pPr marL="12700" marR="76123">
              <a:lnSpc>
                <a:spcPct val="95825"/>
              </a:lnSpc>
              <a:spcBef>
                <a:spcPts val="200"/>
              </a:spcBef>
            </a:pPr>
            <a:r>
              <a:rPr sz="4000" spc="-4" dirty="0">
                <a:latin typeface="Arial"/>
                <a:cs typeface="Arial"/>
              </a:rPr>
              <a:t>=</a:t>
            </a:r>
            <a:r>
              <a:rPr sz="4000" spc="0" dirty="0">
                <a:latin typeface="Arial"/>
                <a:cs typeface="Arial"/>
              </a:rPr>
              <a:t>&gt;</a:t>
            </a:r>
            <a:r>
              <a:rPr sz="4000" spc="-29" dirty="0">
                <a:latin typeface="Arial"/>
                <a:cs typeface="Arial"/>
              </a:rPr>
              <a:t> </a:t>
            </a:r>
            <a:r>
              <a:rPr sz="4000" spc="-14" dirty="0">
                <a:solidFill>
                  <a:srgbClr val="37761C"/>
                </a:solidFill>
                <a:latin typeface="Arial"/>
                <a:cs typeface="Arial"/>
              </a:rPr>
              <a:t>76</a:t>
            </a:r>
            <a:r>
              <a:rPr sz="4000" spc="-4" dirty="0">
                <a:latin typeface="Arial"/>
                <a:cs typeface="Arial"/>
              </a:rPr>
              <a:t>*</a:t>
            </a:r>
            <a:r>
              <a:rPr sz="4000" spc="-14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4000" spc="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4000" spc="-10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=</a:t>
            </a:r>
            <a:r>
              <a:rPr sz="4000" spc="-19" dirty="0">
                <a:latin typeface="Arial"/>
                <a:cs typeface="Arial"/>
              </a:rPr>
              <a:t> </a:t>
            </a:r>
            <a:r>
              <a:rPr sz="4000" b="1" spc="-14" dirty="0">
                <a:latin typeface="Arial"/>
                <a:cs typeface="Arial"/>
              </a:rPr>
              <a:t>760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06788" y="4455821"/>
            <a:ext cx="1870869" cy="3686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sz="2700" spc="-9" dirty="0">
                <a:latin typeface="Arial"/>
                <a:cs typeface="Arial"/>
              </a:rPr>
              <a:t>(</a:t>
            </a:r>
            <a:r>
              <a:rPr sz="2700" spc="-19" dirty="0">
                <a:latin typeface="Arial"/>
                <a:cs typeface="Arial"/>
              </a:rPr>
              <a:t>+</a:t>
            </a:r>
            <a:r>
              <a:rPr sz="2700" spc="0" dirty="0">
                <a:latin typeface="Arial"/>
                <a:cs typeface="Arial"/>
              </a:rPr>
              <a:t>1</a:t>
            </a:r>
            <a:r>
              <a:rPr sz="2700" spc="-29" dirty="0">
                <a:latin typeface="Arial"/>
                <a:cs typeface="Arial"/>
              </a:rPr>
              <a:t> </a:t>
            </a:r>
            <a:r>
              <a:rPr sz="2700" spc="-19" dirty="0">
                <a:latin typeface="Arial"/>
                <a:cs typeface="Arial"/>
              </a:rPr>
              <a:t>f</a:t>
            </a:r>
            <a:r>
              <a:rPr sz="2700" spc="-25" dirty="0">
                <a:latin typeface="Arial"/>
                <a:cs typeface="Arial"/>
              </a:rPr>
              <a:t>o</a:t>
            </a:r>
            <a:r>
              <a:rPr sz="2700" spc="0" dirty="0">
                <a:latin typeface="Arial"/>
                <a:cs typeface="Arial"/>
              </a:rPr>
              <a:t>r</a:t>
            </a:r>
            <a:r>
              <a:rPr sz="2700" spc="-159" dirty="0">
                <a:latin typeface="Arial"/>
                <a:cs typeface="Arial"/>
              </a:rPr>
              <a:t> </a:t>
            </a:r>
            <a:r>
              <a:rPr sz="2700" spc="-25" dirty="0">
                <a:latin typeface="Arial"/>
                <a:cs typeface="Arial"/>
              </a:rPr>
              <a:t>bia</a:t>
            </a:r>
            <a:r>
              <a:rPr sz="2700" spc="-19" dirty="0">
                <a:latin typeface="Arial"/>
                <a:cs typeface="Arial"/>
              </a:rPr>
              <a:t>s</a:t>
            </a:r>
            <a:r>
              <a:rPr sz="2700" spc="0" dirty="0">
                <a:latin typeface="Arial"/>
                <a:cs typeface="Arial"/>
              </a:rPr>
              <a:t>)</a:t>
            </a:r>
            <a:endParaRPr sz="2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50524" y="925068"/>
            <a:ext cx="211835" cy="20040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8752332" y="925068"/>
            <a:ext cx="211836" cy="20040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603605" y="453390"/>
            <a:ext cx="6228479" cy="1746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923">
              <a:lnSpc>
                <a:spcPts val="3865"/>
              </a:lnSpc>
              <a:spcBef>
                <a:spcPts val="193"/>
              </a:spcBef>
            </a:pPr>
            <a:r>
              <a:rPr sz="5550" spc="0" baseline="2952" dirty="0">
                <a:latin typeface="Calibri Light"/>
                <a:cs typeface="Calibri Light"/>
              </a:rPr>
              <a:t>C</a:t>
            </a:r>
            <a:r>
              <a:rPr sz="5550" spc="-14" baseline="2952" dirty="0">
                <a:latin typeface="Calibri Light"/>
                <a:cs typeface="Calibri Light"/>
              </a:rPr>
              <a:t>on</a:t>
            </a:r>
            <a:r>
              <a:rPr sz="5550" spc="0" baseline="2952" dirty="0">
                <a:latin typeface="Calibri Light"/>
                <a:cs typeface="Calibri Light"/>
              </a:rPr>
              <a:t>v</a:t>
            </a:r>
            <a:r>
              <a:rPr sz="5550" spc="-14" baseline="2952" dirty="0">
                <a:latin typeface="Calibri Light"/>
                <a:cs typeface="Calibri Light"/>
              </a:rPr>
              <a:t>o</a:t>
            </a:r>
            <a:r>
              <a:rPr sz="5550" spc="-9" baseline="2952" dirty="0">
                <a:latin typeface="Calibri Light"/>
                <a:cs typeface="Calibri Light"/>
              </a:rPr>
              <a:t>l</a:t>
            </a:r>
            <a:r>
              <a:rPr sz="5550" spc="-14" baseline="2952" dirty="0">
                <a:latin typeface="Calibri Light"/>
                <a:cs typeface="Calibri Light"/>
              </a:rPr>
              <a:t>ut</a:t>
            </a:r>
            <a:r>
              <a:rPr sz="5550" spc="-9" baseline="2952" dirty="0">
                <a:latin typeface="Calibri Light"/>
                <a:cs typeface="Calibri Light"/>
              </a:rPr>
              <a:t>i</a:t>
            </a:r>
            <a:r>
              <a:rPr sz="5550" spc="0" baseline="2952" dirty="0">
                <a:latin typeface="Calibri Light"/>
                <a:cs typeface="Calibri Light"/>
              </a:rPr>
              <a:t>on</a:t>
            </a:r>
            <a:r>
              <a:rPr sz="5550" spc="-145" baseline="2952" dirty="0">
                <a:latin typeface="Calibri Light"/>
                <a:cs typeface="Calibri Light"/>
              </a:rPr>
              <a:t> </a:t>
            </a:r>
            <a:r>
              <a:rPr sz="5550" spc="-9" baseline="2952" dirty="0">
                <a:latin typeface="Calibri Light"/>
                <a:cs typeface="Calibri Light"/>
              </a:rPr>
              <a:t>la</a:t>
            </a:r>
            <a:r>
              <a:rPr sz="5550" spc="0" baseline="2952" dirty="0">
                <a:latin typeface="Calibri Light"/>
                <a:cs typeface="Calibri Light"/>
              </a:rPr>
              <a:t>y</a:t>
            </a:r>
            <a:r>
              <a:rPr sz="5550" spc="-19" baseline="2952" dirty="0">
                <a:latin typeface="Calibri Light"/>
                <a:cs typeface="Calibri Light"/>
              </a:rPr>
              <a:t>e</a:t>
            </a:r>
            <a:r>
              <a:rPr sz="5550" spc="-14" baseline="2952" dirty="0">
                <a:latin typeface="Calibri Light"/>
                <a:cs typeface="Calibri Light"/>
              </a:rPr>
              <a:t>r</a:t>
            </a:r>
            <a:r>
              <a:rPr sz="5550" spc="0" baseline="2952" dirty="0">
                <a:latin typeface="Calibri Light"/>
                <a:cs typeface="Calibri Light"/>
              </a:rPr>
              <a:t>:</a:t>
            </a:r>
            <a:r>
              <a:rPr sz="5550" spc="-119" baseline="2952" dirty="0">
                <a:latin typeface="Calibri Light"/>
                <a:cs typeface="Calibri Light"/>
              </a:rPr>
              <a:t> </a:t>
            </a:r>
            <a:r>
              <a:rPr sz="5550" spc="0" baseline="2952" dirty="0">
                <a:latin typeface="Calibri Light"/>
                <a:cs typeface="Calibri Light"/>
              </a:rPr>
              <a:t>s</a:t>
            </a:r>
            <a:r>
              <a:rPr sz="5550" spc="19" baseline="2952" dirty="0">
                <a:latin typeface="Calibri Light"/>
                <a:cs typeface="Calibri Light"/>
              </a:rPr>
              <a:t>u</a:t>
            </a:r>
            <a:r>
              <a:rPr sz="5550" spc="9" baseline="2952" dirty="0">
                <a:latin typeface="Calibri Light"/>
                <a:cs typeface="Calibri Light"/>
              </a:rPr>
              <a:t>mma</a:t>
            </a:r>
            <a:r>
              <a:rPr sz="5550" spc="0" baseline="2952" dirty="0">
                <a:latin typeface="Calibri Light"/>
                <a:cs typeface="Calibri Light"/>
              </a:rPr>
              <a:t>ry</a:t>
            </a:r>
            <a:endParaRPr sz="3700">
              <a:latin typeface="Calibri Light"/>
              <a:cs typeface="Calibri Light"/>
            </a:endParaRPr>
          </a:p>
          <a:p>
            <a:pPr marL="13004">
              <a:lnSpc>
                <a:spcPts val="3479"/>
              </a:lnSpc>
              <a:spcBef>
                <a:spcPts val="2956"/>
              </a:spcBef>
            </a:pPr>
            <a:r>
              <a:rPr sz="2900" spc="-14" dirty="0">
                <a:latin typeface="Arial"/>
                <a:cs typeface="Arial"/>
              </a:rPr>
              <a:t>Le</a:t>
            </a:r>
            <a:r>
              <a:rPr sz="2900" spc="-25" dirty="0">
                <a:latin typeface="Arial"/>
                <a:cs typeface="Arial"/>
              </a:rPr>
              <a:t>t</a:t>
            </a:r>
            <a:r>
              <a:rPr sz="2900" spc="-69" dirty="0">
                <a:latin typeface="Arial"/>
                <a:cs typeface="Arial"/>
              </a:rPr>
              <a:t>’</a:t>
            </a:r>
            <a:r>
              <a:rPr sz="2900" spc="0" dirty="0">
                <a:latin typeface="Arial"/>
                <a:cs typeface="Arial"/>
              </a:rPr>
              <a:t>s</a:t>
            </a:r>
            <a:r>
              <a:rPr sz="2900" spc="-84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ass</a:t>
            </a:r>
            <a:r>
              <a:rPr sz="2900" spc="9" dirty="0">
                <a:latin typeface="Arial"/>
                <a:cs typeface="Arial"/>
              </a:rPr>
              <a:t>u</a:t>
            </a:r>
            <a:r>
              <a:rPr sz="2900" spc="0" dirty="0">
                <a:latin typeface="Arial"/>
                <a:cs typeface="Arial"/>
              </a:rPr>
              <a:t>me in</a:t>
            </a:r>
            <a:r>
              <a:rPr sz="2900" spc="9" dirty="0">
                <a:latin typeface="Arial"/>
                <a:cs typeface="Arial"/>
              </a:rPr>
              <a:t>p</a:t>
            </a:r>
            <a:r>
              <a:rPr sz="2900" spc="0" dirty="0">
                <a:latin typeface="Arial"/>
                <a:cs typeface="Arial"/>
              </a:rPr>
              <a:t>ut</a:t>
            </a:r>
            <a:r>
              <a:rPr sz="2900" spc="-29" dirty="0">
                <a:latin typeface="Arial"/>
                <a:cs typeface="Arial"/>
              </a:rPr>
              <a:t> </a:t>
            </a:r>
            <a:r>
              <a:rPr sz="2900" spc="4" dirty="0">
                <a:latin typeface="Arial"/>
                <a:cs typeface="Arial"/>
              </a:rPr>
              <a:t>i</a:t>
            </a:r>
            <a:r>
              <a:rPr sz="2900" spc="0" dirty="0">
                <a:latin typeface="Arial"/>
                <a:cs typeface="Arial"/>
              </a:rPr>
              <a:t>s</a:t>
            </a:r>
            <a:r>
              <a:rPr sz="2900" spc="-9" dirty="0">
                <a:latin typeface="Arial"/>
                <a:cs typeface="Arial"/>
              </a:rPr>
              <a:t> </a:t>
            </a:r>
            <a:r>
              <a:rPr sz="2900" spc="4" dirty="0">
                <a:latin typeface="Arial"/>
                <a:cs typeface="Arial"/>
              </a:rPr>
              <a:t>W</a:t>
            </a:r>
            <a:r>
              <a:rPr sz="2850" spc="0" baseline="-22885" dirty="0">
                <a:latin typeface="Arial"/>
                <a:cs typeface="Arial"/>
              </a:rPr>
              <a:t>1</a:t>
            </a:r>
            <a:r>
              <a:rPr sz="2850" spc="54" baseline="-22885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x </a:t>
            </a:r>
            <a:r>
              <a:rPr sz="2900" spc="4" dirty="0">
                <a:latin typeface="Arial"/>
                <a:cs typeface="Arial"/>
              </a:rPr>
              <a:t>H</a:t>
            </a:r>
            <a:r>
              <a:rPr sz="2850" spc="0" baseline="-22885" dirty="0">
                <a:latin typeface="Arial"/>
                <a:cs typeface="Arial"/>
              </a:rPr>
              <a:t>1</a:t>
            </a:r>
            <a:r>
              <a:rPr sz="2850" spc="29" baseline="-22885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x</a:t>
            </a:r>
            <a:r>
              <a:rPr sz="2900" spc="14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C Co</a:t>
            </a:r>
            <a:r>
              <a:rPr sz="2900" spc="9" dirty="0">
                <a:latin typeface="Arial"/>
                <a:cs typeface="Arial"/>
              </a:rPr>
              <a:t>n</a:t>
            </a:r>
            <a:r>
              <a:rPr sz="2900" spc="0" dirty="0">
                <a:latin typeface="Arial"/>
                <a:cs typeface="Arial"/>
              </a:rPr>
              <a:t>v lay</a:t>
            </a:r>
            <a:r>
              <a:rPr sz="2900" spc="9" dirty="0">
                <a:latin typeface="Arial"/>
                <a:cs typeface="Arial"/>
              </a:rPr>
              <a:t>e</a:t>
            </a:r>
            <a:r>
              <a:rPr sz="2900" spc="0" dirty="0">
                <a:latin typeface="Arial"/>
                <a:cs typeface="Arial"/>
              </a:rPr>
              <a:t>r</a:t>
            </a:r>
            <a:r>
              <a:rPr sz="2900" spc="-29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n</a:t>
            </a:r>
            <a:r>
              <a:rPr sz="2900" spc="9" dirty="0">
                <a:latin typeface="Arial"/>
                <a:cs typeface="Arial"/>
              </a:rPr>
              <a:t>e</a:t>
            </a:r>
            <a:r>
              <a:rPr sz="2900" spc="0" dirty="0">
                <a:latin typeface="Arial"/>
                <a:cs typeface="Arial"/>
              </a:rPr>
              <a:t>e</a:t>
            </a:r>
            <a:r>
              <a:rPr sz="2900" spc="9" dirty="0">
                <a:latin typeface="Arial"/>
                <a:cs typeface="Arial"/>
              </a:rPr>
              <a:t>d</a:t>
            </a:r>
            <a:r>
              <a:rPr sz="2900" spc="0" dirty="0">
                <a:latin typeface="Arial"/>
                <a:cs typeface="Arial"/>
              </a:rPr>
              <a:t>s</a:t>
            </a:r>
            <a:r>
              <a:rPr sz="2900" spc="-34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4</a:t>
            </a:r>
            <a:r>
              <a:rPr sz="2900" spc="-104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hy</a:t>
            </a:r>
            <a:r>
              <a:rPr sz="2900" spc="9" dirty="0">
                <a:latin typeface="Arial"/>
                <a:cs typeface="Arial"/>
              </a:rPr>
              <a:t>p</a:t>
            </a:r>
            <a:r>
              <a:rPr sz="2900" spc="0" dirty="0">
                <a:latin typeface="Arial"/>
                <a:cs typeface="Arial"/>
              </a:rPr>
              <a:t>e</a:t>
            </a:r>
            <a:r>
              <a:rPr sz="2900" spc="9" dirty="0">
                <a:latin typeface="Arial"/>
                <a:cs typeface="Arial"/>
              </a:rPr>
              <a:t>r</a:t>
            </a:r>
            <a:r>
              <a:rPr sz="2900" spc="0" dirty="0">
                <a:latin typeface="Arial"/>
                <a:cs typeface="Arial"/>
              </a:rPr>
              <a:t>para</a:t>
            </a:r>
            <a:r>
              <a:rPr sz="2900" spc="-9" dirty="0">
                <a:latin typeface="Arial"/>
                <a:cs typeface="Arial"/>
              </a:rPr>
              <a:t>m</a:t>
            </a:r>
            <a:r>
              <a:rPr sz="2900" spc="0" dirty="0">
                <a:latin typeface="Arial"/>
                <a:cs typeface="Arial"/>
              </a:rPr>
              <a:t>e</a:t>
            </a:r>
            <a:r>
              <a:rPr sz="2900" spc="-9" dirty="0">
                <a:latin typeface="Arial"/>
                <a:cs typeface="Arial"/>
              </a:rPr>
              <a:t>t</a:t>
            </a:r>
            <a:r>
              <a:rPr sz="2900" spc="0" dirty="0">
                <a:latin typeface="Arial"/>
                <a:cs typeface="Arial"/>
              </a:rPr>
              <a:t>er</a:t>
            </a:r>
            <a:r>
              <a:rPr sz="2900" spc="-14" dirty="0">
                <a:latin typeface="Arial"/>
                <a:cs typeface="Arial"/>
              </a:rPr>
              <a:t>s</a:t>
            </a:r>
            <a:r>
              <a:rPr sz="2900" spc="0" dirty="0">
                <a:latin typeface="Arial"/>
                <a:cs typeface="Arial"/>
              </a:rPr>
              <a:t>:</a:t>
            </a:r>
            <a:endParaRPr sz="2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3742" y="2237219"/>
            <a:ext cx="203681" cy="17207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0"/>
              </a:lnSpc>
              <a:spcBef>
                <a:spcPts val="153"/>
              </a:spcBef>
            </a:pPr>
            <a:r>
              <a:rPr sz="2900" spc="0" dirty="0">
                <a:latin typeface="Arial"/>
                <a:cs typeface="Arial"/>
              </a:rPr>
              <a:t>-</a:t>
            </a:r>
            <a:endParaRPr sz="2900">
              <a:latin typeface="Arial"/>
              <a:cs typeface="Arial"/>
            </a:endParaRPr>
          </a:p>
          <a:p>
            <a:pPr marL="12700" marR="147">
              <a:lnSpc>
                <a:spcPct val="95825"/>
              </a:lnSpc>
            </a:pPr>
            <a:r>
              <a:rPr sz="2900" spc="0" dirty="0">
                <a:latin typeface="Arial"/>
                <a:cs typeface="Arial"/>
              </a:rPr>
              <a:t>-</a:t>
            </a:r>
            <a:endParaRPr sz="2900">
              <a:latin typeface="Arial"/>
              <a:cs typeface="Arial"/>
            </a:endParaRPr>
          </a:p>
          <a:p>
            <a:pPr marL="12700" marR="147">
              <a:lnSpc>
                <a:spcPct val="95825"/>
              </a:lnSpc>
              <a:spcBef>
                <a:spcPts val="145"/>
              </a:spcBef>
            </a:pPr>
            <a:r>
              <a:rPr sz="2900" spc="0" dirty="0">
                <a:latin typeface="Arial"/>
                <a:cs typeface="Arial"/>
              </a:rPr>
              <a:t>-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5"/>
              </a:spcBef>
            </a:pPr>
            <a:r>
              <a:rPr sz="2900" spc="0" dirty="0">
                <a:latin typeface="Arial"/>
                <a:cs typeface="Arial"/>
              </a:rPr>
              <a:t>-</a:t>
            </a:r>
            <a:endParaRPr sz="2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3510" y="2237219"/>
            <a:ext cx="3144161" cy="394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0"/>
              </a:lnSpc>
              <a:spcBef>
                <a:spcPts val="153"/>
              </a:spcBef>
            </a:pPr>
            <a:r>
              <a:rPr sz="2900" spc="0" dirty="0">
                <a:latin typeface="Arial"/>
                <a:cs typeface="Arial"/>
              </a:rPr>
              <a:t>Num</a:t>
            </a:r>
            <a:r>
              <a:rPr sz="2900" spc="9" dirty="0">
                <a:latin typeface="Arial"/>
                <a:cs typeface="Arial"/>
              </a:rPr>
              <a:t>b</a:t>
            </a:r>
            <a:r>
              <a:rPr sz="2900" spc="0" dirty="0">
                <a:latin typeface="Arial"/>
                <a:cs typeface="Arial"/>
              </a:rPr>
              <a:t>er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4" dirty="0">
                <a:latin typeface="Arial"/>
                <a:cs typeface="Arial"/>
              </a:rPr>
              <a:t>o</a:t>
            </a:r>
            <a:r>
              <a:rPr sz="2900" spc="0" dirty="0">
                <a:latin typeface="Arial"/>
                <a:cs typeface="Arial"/>
              </a:rPr>
              <a:t>f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filters</a:t>
            </a:r>
            <a:r>
              <a:rPr sz="2900" spc="-54" dirty="0">
                <a:latin typeface="Arial"/>
                <a:cs typeface="Arial"/>
              </a:rPr>
              <a:t> </a:t>
            </a:r>
            <a:r>
              <a:rPr sz="2900" b="1" spc="0" dirty="0">
                <a:latin typeface="Arial"/>
                <a:cs typeface="Arial"/>
              </a:rPr>
              <a:t>K</a:t>
            </a:r>
            <a:endParaRPr sz="2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3510" y="2679807"/>
            <a:ext cx="724382" cy="12781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8205">
              <a:lnSpc>
                <a:spcPts val="3070"/>
              </a:lnSpc>
              <a:spcBef>
                <a:spcPts val="153"/>
              </a:spcBef>
            </a:pPr>
            <a:r>
              <a:rPr sz="2900" spc="0" dirty="0">
                <a:latin typeface="Arial"/>
                <a:cs typeface="Arial"/>
              </a:rPr>
              <a:t>The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2900" spc="0" dirty="0">
                <a:latin typeface="Arial"/>
                <a:cs typeface="Arial"/>
              </a:rPr>
              <a:t>The</a:t>
            </a:r>
            <a:endParaRPr sz="2900">
              <a:latin typeface="Arial"/>
              <a:cs typeface="Arial"/>
            </a:endParaRPr>
          </a:p>
          <a:p>
            <a:pPr marL="12700" marR="7634">
              <a:lnSpc>
                <a:spcPct val="95825"/>
              </a:lnSpc>
              <a:spcBef>
                <a:spcPts val="145"/>
              </a:spcBef>
            </a:pPr>
            <a:r>
              <a:rPr sz="2900" spc="0" dirty="0">
                <a:latin typeface="Arial"/>
                <a:cs typeface="Arial"/>
              </a:rPr>
              <a:t>The</a:t>
            </a:r>
            <a:endParaRPr sz="2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6529" y="2679807"/>
            <a:ext cx="2560006" cy="12781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3" marR="55366">
              <a:lnSpc>
                <a:spcPts val="3070"/>
              </a:lnSpc>
              <a:spcBef>
                <a:spcPts val="153"/>
              </a:spcBef>
            </a:pPr>
            <a:r>
              <a:rPr sz="2900" spc="0" dirty="0">
                <a:latin typeface="Arial"/>
                <a:cs typeface="Arial"/>
              </a:rPr>
              <a:t>filter</a:t>
            </a:r>
            <a:r>
              <a:rPr sz="2900" spc="-59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size</a:t>
            </a:r>
            <a:r>
              <a:rPr sz="2900" spc="34" dirty="0">
                <a:latin typeface="Arial"/>
                <a:cs typeface="Arial"/>
              </a:rPr>
              <a:t> </a:t>
            </a:r>
            <a:r>
              <a:rPr sz="2900" b="1" spc="0" dirty="0">
                <a:latin typeface="Arial"/>
                <a:cs typeface="Arial"/>
              </a:rPr>
              <a:t>F</a:t>
            </a:r>
            <a:endParaRPr sz="2900">
              <a:latin typeface="Arial"/>
              <a:cs typeface="Arial"/>
            </a:endParaRPr>
          </a:p>
          <a:p>
            <a:pPr marL="12700" marR="55366">
              <a:lnSpc>
                <a:spcPct val="95825"/>
              </a:lnSpc>
            </a:pPr>
            <a:r>
              <a:rPr sz="2900" spc="0" dirty="0">
                <a:latin typeface="Arial"/>
                <a:cs typeface="Arial"/>
              </a:rPr>
              <a:t>stri</a:t>
            </a:r>
            <a:r>
              <a:rPr sz="2900" spc="9" dirty="0">
                <a:latin typeface="Arial"/>
                <a:cs typeface="Arial"/>
              </a:rPr>
              <a:t>d</a:t>
            </a:r>
            <a:r>
              <a:rPr sz="2900" spc="0" dirty="0">
                <a:latin typeface="Arial"/>
                <a:cs typeface="Arial"/>
              </a:rPr>
              <a:t>e </a:t>
            </a:r>
            <a:r>
              <a:rPr sz="2900" b="1" spc="0" dirty="0"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  <a:p>
            <a:pPr marL="14223">
              <a:lnSpc>
                <a:spcPct val="95825"/>
              </a:lnSpc>
              <a:spcBef>
                <a:spcPts val="145"/>
              </a:spcBef>
            </a:pPr>
            <a:r>
              <a:rPr sz="2900" spc="0" dirty="0">
                <a:latin typeface="Arial"/>
                <a:cs typeface="Arial"/>
              </a:rPr>
              <a:t>zero pa</a:t>
            </a:r>
            <a:r>
              <a:rPr sz="2900" spc="9" dirty="0">
                <a:latin typeface="Arial"/>
                <a:cs typeface="Arial"/>
              </a:rPr>
              <a:t>d</a:t>
            </a:r>
            <a:r>
              <a:rPr sz="2900" spc="0" dirty="0">
                <a:latin typeface="Arial"/>
                <a:cs typeface="Arial"/>
              </a:rPr>
              <a:t>di</a:t>
            </a:r>
            <a:r>
              <a:rPr sz="2900" spc="9" dirty="0">
                <a:latin typeface="Arial"/>
                <a:cs typeface="Arial"/>
              </a:rPr>
              <a:t>n</a:t>
            </a:r>
            <a:r>
              <a:rPr sz="2900" spc="0" dirty="0">
                <a:latin typeface="Arial"/>
                <a:cs typeface="Arial"/>
              </a:rPr>
              <a:t>g</a:t>
            </a:r>
            <a:r>
              <a:rPr sz="2900" spc="-50" dirty="0">
                <a:latin typeface="Arial"/>
                <a:cs typeface="Arial"/>
              </a:rPr>
              <a:t> </a:t>
            </a:r>
            <a:r>
              <a:rPr sz="2900" b="1" spc="0" dirty="0">
                <a:latin typeface="Arial"/>
                <a:cs typeface="Arial"/>
              </a:rPr>
              <a:t>P</a:t>
            </a:r>
            <a:endParaRPr sz="2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3910" y="4019657"/>
            <a:ext cx="4464731" cy="8361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0"/>
              </a:lnSpc>
              <a:spcBef>
                <a:spcPts val="153"/>
              </a:spcBef>
            </a:pPr>
            <a:r>
              <a:rPr sz="2900" spc="0" dirty="0">
                <a:latin typeface="Arial"/>
                <a:cs typeface="Arial"/>
              </a:rPr>
              <a:t>Th</a:t>
            </a:r>
            <a:r>
              <a:rPr sz="2900" spc="9" dirty="0">
                <a:latin typeface="Arial"/>
                <a:cs typeface="Arial"/>
              </a:rPr>
              <a:t>i</a:t>
            </a:r>
            <a:r>
              <a:rPr sz="2900" spc="0" dirty="0">
                <a:latin typeface="Arial"/>
                <a:cs typeface="Arial"/>
              </a:rPr>
              <a:t>s</a:t>
            </a:r>
            <a:r>
              <a:rPr sz="2900" spc="-9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wi</a:t>
            </a:r>
            <a:r>
              <a:rPr sz="2900" spc="4" dirty="0">
                <a:latin typeface="Arial"/>
                <a:cs typeface="Arial"/>
              </a:rPr>
              <a:t>l</a:t>
            </a:r>
            <a:r>
              <a:rPr sz="2900" spc="0" dirty="0">
                <a:latin typeface="Arial"/>
                <a:cs typeface="Arial"/>
              </a:rPr>
              <a:t>l</a:t>
            </a:r>
            <a:r>
              <a:rPr sz="2900" spc="9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p</a:t>
            </a:r>
            <a:r>
              <a:rPr sz="2900" spc="9" dirty="0">
                <a:latin typeface="Arial"/>
                <a:cs typeface="Arial"/>
              </a:rPr>
              <a:t>r</a:t>
            </a:r>
            <a:r>
              <a:rPr sz="2900" spc="0" dirty="0">
                <a:latin typeface="Arial"/>
                <a:cs typeface="Arial"/>
              </a:rPr>
              <a:t>o</a:t>
            </a:r>
            <a:r>
              <a:rPr sz="2900" spc="9" dirty="0">
                <a:latin typeface="Arial"/>
                <a:cs typeface="Arial"/>
              </a:rPr>
              <a:t>d</a:t>
            </a:r>
            <a:r>
              <a:rPr sz="2900" spc="0" dirty="0">
                <a:latin typeface="Arial"/>
                <a:cs typeface="Arial"/>
              </a:rPr>
              <a:t>uce</a:t>
            </a:r>
            <a:r>
              <a:rPr sz="2900" spc="-29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an</a:t>
            </a:r>
            <a:r>
              <a:rPr sz="2900" spc="-14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o</a:t>
            </a:r>
            <a:r>
              <a:rPr sz="2900" spc="9" dirty="0">
                <a:latin typeface="Arial"/>
                <a:cs typeface="Arial"/>
              </a:rPr>
              <a:t>u</a:t>
            </a:r>
            <a:r>
              <a:rPr sz="2900" spc="0" dirty="0">
                <a:latin typeface="Arial"/>
                <a:cs typeface="Arial"/>
              </a:rPr>
              <a:t>tput</a:t>
            </a:r>
            <a:endParaRPr sz="2900">
              <a:latin typeface="Arial"/>
              <a:cs typeface="Arial"/>
            </a:endParaRPr>
          </a:p>
          <a:p>
            <a:pPr marL="12700" marR="55321">
              <a:lnSpc>
                <a:spcPct val="95825"/>
              </a:lnSpc>
            </a:pPr>
            <a:r>
              <a:rPr sz="2900" spc="0" dirty="0">
                <a:latin typeface="Arial"/>
                <a:cs typeface="Arial"/>
              </a:rPr>
              <a:t>wh</a:t>
            </a:r>
            <a:r>
              <a:rPr sz="2900" spc="9" dirty="0">
                <a:latin typeface="Arial"/>
                <a:cs typeface="Arial"/>
              </a:rPr>
              <a:t>e</a:t>
            </a:r>
            <a:r>
              <a:rPr sz="2900" spc="0" dirty="0">
                <a:latin typeface="Arial"/>
                <a:cs typeface="Arial"/>
              </a:rPr>
              <a:t>r</a:t>
            </a:r>
            <a:r>
              <a:rPr sz="2900" spc="9" dirty="0">
                <a:latin typeface="Arial"/>
                <a:cs typeface="Arial"/>
              </a:rPr>
              <a:t>e</a:t>
            </a:r>
            <a:r>
              <a:rPr sz="2900" spc="0" dirty="0">
                <a:latin typeface="Arial"/>
                <a:cs typeface="Arial"/>
              </a:rPr>
              <a:t>:</a:t>
            </a:r>
            <a:endParaRPr sz="2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54346" y="4019657"/>
            <a:ext cx="2384004" cy="12675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3179">
              <a:lnSpc>
                <a:spcPts val="3604"/>
              </a:lnSpc>
              <a:spcBef>
                <a:spcPts val="180"/>
              </a:spcBef>
            </a:pPr>
            <a:r>
              <a:rPr sz="4350" spc="4" baseline="8996" dirty="0">
                <a:latin typeface="Arial"/>
                <a:cs typeface="Arial"/>
              </a:rPr>
              <a:t>o</a:t>
            </a:r>
            <a:r>
              <a:rPr sz="4350" spc="0" baseline="8996" dirty="0">
                <a:latin typeface="Arial"/>
                <a:cs typeface="Arial"/>
              </a:rPr>
              <a:t>f</a:t>
            </a:r>
            <a:r>
              <a:rPr sz="4350" spc="-25" baseline="8996" dirty="0">
                <a:latin typeface="Arial"/>
                <a:cs typeface="Arial"/>
              </a:rPr>
              <a:t> </a:t>
            </a:r>
            <a:r>
              <a:rPr sz="4350" spc="19" baseline="8996" dirty="0">
                <a:latin typeface="Arial"/>
                <a:cs typeface="Arial"/>
              </a:rPr>
              <a:t>W</a:t>
            </a:r>
            <a:r>
              <a:rPr sz="2850" spc="0" baseline="-9154" dirty="0">
                <a:latin typeface="Arial"/>
                <a:cs typeface="Arial"/>
              </a:rPr>
              <a:t>2</a:t>
            </a:r>
            <a:r>
              <a:rPr sz="2850" spc="64" baseline="-9154" dirty="0">
                <a:latin typeface="Arial"/>
                <a:cs typeface="Arial"/>
              </a:rPr>
              <a:t> </a:t>
            </a:r>
            <a:r>
              <a:rPr sz="4350" spc="0" baseline="8996" dirty="0">
                <a:latin typeface="Arial"/>
                <a:cs typeface="Arial"/>
              </a:rPr>
              <a:t>x</a:t>
            </a:r>
            <a:r>
              <a:rPr sz="4350" spc="14" baseline="8996" dirty="0">
                <a:latin typeface="Arial"/>
                <a:cs typeface="Arial"/>
              </a:rPr>
              <a:t> </a:t>
            </a:r>
            <a:r>
              <a:rPr sz="4350" spc="4" baseline="8996" dirty="0">
                <a:latin typeface="Arial"/>
                <a:cs typeface="Arial"/>
              </a:rPr>
              <a:t>H</a:t>
            </a:r>
            <a:r>
              <a:rPr sz="2850" spc="0" baseline="-9154" dirty="0">
                <a:latin typeface="Arial"/>
                <a:cs typeface="Arial"/>
              </a:rPr>
              <a:t>2</a:t>
            </a:r>
            <a:r>
              <a:rPr sz="2850" spc="29" baseline="-9154" dirty="0">
                <a:latin typeface="Arial"/>
                <a:cs typeface="Arial"/>
              </a:rPr>
              <a:t> </a:t>
            </a:r>
            <a:r>
              <a:rPr sz="4350" spc="0" baseline="8996" dirty="0">
                <a:latin typeface="Arial"/>
                <a:cs typeface="Arial"/>
              </a:rPr>
              <a:t>x</a:t>
            </a:r>
            <a:r>
              <a:rPr sz="4350" spc="14" baseline="8996" dirty="0">
                <a:latin typeface="Arial"/>
                <a:cs typeface="Arial"/>
              </a:rPr>
              <a:t> </a:t>
            </a:r>
            <a:r>
              <a:rPr sz="4350" spc="0" baseline="8996" dirty="0">
                <a:latin typeface="Arial"/>
                <a:cs typeface="Arial"/>
              </a:rPr>
              <a:t>K</a:t>
            </a:r>
            <a:endParaRPr sz="2900">
              <a:latin typeface="Arial"/>
              <a:cs typeface="Arial"/>
            </a:endParaRPr>
          </a:p>
          <a:p>
            <a:pPr marL="12700" marR="65623">
              <a:lnSpc>
                <a:spcPct val="95825"/>
              </a:lnSpc>
              <a:spcBef>
                <a:spcPts val="2822"/>
              </a:spcBef>
            </a:pPr>
            <a:r>
              <a:rPr sz="2900" spc="0" dirty="0">
                <a:latin typeface="Arial"/>
                <a:cs typeface="Arial"/>
              </a:rPr>
              <a:t>1</a:t>
            </a:r>
            <a:endParaRPr sz="2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3742" y="4892662"/>
            <a:ext cx="203681" cy="836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0"/>
              </a:lnSpc>
              <a:spcBef>
                <a:spcPts val="153"/>
              </a:spcBef>
            </a:pPr>
            <a:r>
              <a:rPr sz="2900" spc="0" dirty="0">
                <a:latin typeface="Arial"/>
                <a:cs typeface="Arial"/>
              </a:rPr>
              <a:t>-</a:t>
            </a:r>
            <a:endParaRPr sz="2900">
              <a:latin typeface="Arial"/>
              <a:cs typeface="Arial"/>
            </a:endParaRPr>
          </a:p>
          <a:p>
            <a:pPr marL="12700" marR="147">
              <a:lnSpc>
                <a:spcPct val="95825"/>
              </a:lnSpc>
            </a:pPr>
            <a:r>
              <a:rPr sz="2900" spc="0" dirty="0">
                <a:latin typeface="Arial"/>
                <a:cs typeface="Arial"/>
              </a:rPr>
              <a:t>-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1986" y="4892662"/>
            <a:ext cx="3768478" cy="9054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595"/>
              </a:lnSpc>
              <a:spcBef>
                <a:spcPts val="179"/>
              </a:spcBef>
            </a:pPr>
            <a:r>
              <a:rPr sz="4350" spc="4" baseline="7996" dirty="0">
                <a:latin typeface="Arial"/>
                <a:cs typeface="Arial"/>
              </a:rPr>
              <a:t>W</a:t>
            </a:r>
            <a:r>
              <a:rPr sz="2850" spc="0" baseline="-9154" dirty="0">
                <a:latin typeface="Arial"/>
                <a:cs typeface="Arial"/>
              </a:rPr>
              <a:t>2</a:t>
            </a:r>
            <a:r>
              <a:rPr sz="2850" spc="29" baseline="-9154" dirty="0">
                <a:latin typeface="Arial"/>
                <a:cs typeface="Arial"/>
              </a:rPr>
              <a:t> </a:t>
            </a:r>
            <a:r>
              <a:rPr sz="4350" spc="0" baseline="7996" dirty="0">
                <a:latin typeface="Arial"/>
                <a:cs typeface="Arial"/>
              </a:rPr>
              <a:t>=</a:t>
            </a:r>
            <a:r>
              <a:rPr sz="4350" spc="19" baseline="7996" dirty="0">
                <a:latin typeface="Arial"/>
                <a:cs typeface="Arial"/>
              </a:rPr>
              <a:t> </a:t>
            </a:r>
            <a:r>
              <a:rPr sz="4350" spc="14" baseline="7996" dirty="0">
                <a:latin typeface="Arial"/>
                <a:cs typeface="Arial"/>
              </a:rPr>
              <a:t>(</a:t>
            </a:r>
            <a:r>
              <a:rPr sz="4350" spc="4" baseline="7996" dirty="0">
                <a:latin typeface="Arial"/>
                <a:cs typeface="Arial"/>
              </a:rPr>
              <a:t>W</a:t>
            </a:r>
            <a:r>
              <a:rPr sz="2850" spc="0" baseline="-9154" dirty="0">
                <a:latin typeface="Arial"/>
                <a:cs typeface="Arial"/>
              </a:rPr>
              <a:t>1</a:t>
            </a:r>
            <a:r>
              <a:rPr sz="2850" spc="19" baseline="-9154" dirty="0">
                <a:latin typeface="Arial"/>
                <a:cs typeface="Arial"/>
              </a:rPr>
              <a:t> </a:t>
            </a:r>
            <a:r>
              <a:rPr sz="4350" spc="0" baseline="7996" dirty="0">
                <a:latin typeface="Arial"/>
                <a:cs typeface="Arial"/>
              </a:rPr>
              <a:t>-</a:t>
            </a:r>
            <a:r>
              <a:rPr sz="4350" spc="14" baseline="7996" dirty="0">
                <a:latin typeface="Arial"/>
                <a:cs typeface="Arial"/>
              </a:rPr>
              <a:t> </a:t>
            </a:r>
            <a:r>
              <a:rPr sz="4350" spc="0" baseline="7996" dirty="0">
                <a:latin typeface="Arial"/>
                <a:cs typeface="Arial"/>
              </a:rPr>
              <a:t>F</a:t>
            </a:r>
            <a:r>
              <a:rPr sz="4350" spc="14" baseline="7996" dirty="0">
                <a:latin typeface="Arial"/>
                <a:cs typeface="Arial"/>
              </a:rPr>
              <a:t> </a:t>
            </a:r>
            <a:r>
              <a:rPr sz="4350" spc="0" baseline="7996" dirty="0">
                <a:latin typeface="Arial"/>
                <a:cs typeface="Arial"/>
              </a:rPr>
              <a:t>+ 2P)/S +</a:t>
            </a:r>
            <a:endParaRPr sz="2900">
              <a:latin typeface="Arial"/>
              <a:cs typeface="Arial"/>
            </a:endParaRPr>
          </a:p>
          <a:p>
            <a:pPr marL="12700" marR="73776">
              <a:lnSpc>
                <a:spcPts val="3495"/>
              </a:lnSpc>
            </a:pPr>
            <a:r>
              <a:rPr sz="4350" spc="4" baseline="8996" dirty="0">
                <a:latin typeface="Arial"/>
                <a:cs typeface="Arial"/>
              </a:rPr>
              <a:t>H</a:t>
            </a:r>
            <a:r>
              <a:rPr sz="2850" spc="0" baseline="-9154" dirty="0">
                <a:latin typeface="Arial"/>
                <a:cs typeface="Arial"/>
              </a:rPr>
              <a:t>2</a:t>
            </a:r>
            <a:r>
              <a:rPr sz="2850" spc="29" baseline="-9154" dirty="0">
                <a:latin typeface="Arial"/>
                <a:cs typeface="Arial"/>
              </a:rPr>
              <a:t> </a:t>
            </a:r>
            <a:r>
              <a:rPr sz="4350" spc="0" baseline="8996" dirty="0">
                <a:latin typeface="Arial"/>
                <a:cs typeface="Arial"/>
              </a:rPr>
              <a:t>=</a:t>
            </a:r>
            <a:r>
              <a:rPr sz="4350" spc="19" baseline="8996" dirty="0">
                <a:latin typeface="Arial"/>
                <a:cs typeface="Arial"/>
              </a:rPr>
              <a:t> </a:t>
            </a:r>
            <a:r>
              <a:rPr sz="4350" spc="4" baseline="8996" dirty="0">
                <a:latin typeface="Arial"/>
                <a:cs typeface="Arial"/>
              </a:rPr>
              <a:t>(H</a:t>
            </a:r>
            <a:r>
              <a:rPr sz="2850" spc="0" baseline="-9154" dirty="0">
                <a:latin typeface="Arial"/>
                <a:cs typeface="Arial"/>
              </a:rPr>
              <a:t>1</a:t>
            </a:r>
            <a:r>
              <a:rPr sz="2850" spc="29" baseline="-9154" dirty="0">
                <a:latin typeface="Arial"/>
                <a:cs typeface="Arial"/>
              </a:rPr>
              <a:t> </a:t>
            </a:r>
            <a:r>
              <a:rPr sz="4350" spc="0" baseline="8996" dirty="0">
                <a:latin typeface="Arial"/>
                <a:cs typeface="Arial"/>
              </a:rPr>
              <a:t>-</a:t>
            </a:r>
            <a:r>
              <a:rPr sz="4350" spc="9" baseline="8996" dirty="0">
                <a:latin typeface="Arial"/>
                <a:cs typeface="Arial"/>
              </a:rPr>
              <a:t> </a:t>
            </a:r>
            <a:r>
              <a:rPr sz="4350" spc="0" baseline="8996" dirty="0">
                <a:latin typeface="Arial"/>
                <a:cs typeface="Arial"/>
              </a:rPr>
              <a:t>F</a:t>
            </a:r>
            <a:r>
              <a:rPr sz="4350" spc="25" baseline="8996" dirty="0">
                <a:latin typeface="Arial"/>
                <a:cs typeface="Arial"/>
              </a:rPr>
              <a:t> </a:t>
            </a:r>
            <a:r>
              <a:rPr sz="4350" spc="0" baseline="8996" dirty="0">
                <a:latin typeface="Arial"/>
                <a:cs typeface="Arial"/>
              </a:rPr>
              <a:t>+</a:t>
            </a:r>
            <a:r>
              <a:rPr sz="4350" spc="9" baseline="8996" dirty="0">
                <a:latin typeface="Arial"/>
                <a:cs typeface="Arial"/>
              </a:rPr>
              <a:t> </a:t>
            </a:r>
            <a:r>
              <a:rPr sz="4350" spc="0" baseline="8996" dirty="0">
                <a:latin typeface="Arial"/>
                <a:cs typeface="Arial"/>
              </a:rPr>
              <a:t>2P)/S</a:t>
            </a:r>
            <a:r>
              <a:rPr sz="4350" spc="9" baseline="8996" dirty="0">
                <a:latin typeface="Arial"/>
                <a:cs typeface="Arial"/>
              </a:rPr>
              <a:t> </a:t>
            </a:r>
            <a:r>
              <a:rPr sz="4350" spc="0" baseline="8996" dirty="0">
                <a:latin typeface="Arial"/>
                <a:cs typeface="Arial"/>
              </a:rPr>
              <a:t>+</a:t>
            </a:r>
            <a:endParaRPr sz="2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89754" y="5335174"/>
            <a:ext cx="285778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0"/>
              </a:lnSpc>
              <a:spcBef>
                <a:spcPts val="153"/>
              </a:spcBef>
            </a:pPr>
            <a:r>
              <a:rPr sz="2900" spc="0" dirty="0">
                <a:latin typeface="Arial"/>
                <a:cs typeface="Arial"/>
              </a:rPr>
              <a:t>1</a:t>
            </a:r>
            <a:endParaRPr sz="2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3910" y="5777134"/>
            <a:ext cx="7069401" cy="3942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0"/>
              </a:lnSpc>
              <a:spcBef>
                <a:spcPts val="153"/>
              </a:spcBef>
            </a:pPr>
            <a:r>
              <a:rPr sz="2900" spc="0" dirty="0">
                <a:latin typeface="Arial"/>
                <a:cs typeface="Arial"/>
              </a:rPr>
              <a:t>Nu</a:t>
            </a:r>
            <a:r>
              <a:rPr sz="2900" spc="9" dirty="0">
                <a:latin typeface="Arial"/>
                <a:cs typeface="Arial"/>
              </a:rPr>
              <a:t>m</a:t>
            </a:r>
            <a:r>
              <a:rPr sz="2900" spc="0" dirty="0">
                <a:latin typeface="Arial"/>
                <a:cs typeface="Arial"/>
              </a:rPr>
              <a:t>b</a:t>
            </a:r>
            <a:r>
              <a:rPr sz="2900" spc="9" dirty="0">
                <a:latin typeface="Arial"/>
                <a:cs typeface="Arial"/>
              </a:rPr>
              <a:t>e</a:t>
            </a:r>
            <a:r>
              <a:rPr sz="2900" spc="0" dirty="0">
                <a:latin typeface="Arial"/>
                <a:cs typeface="Arial"/>
              </a:rPr>
              <a:t>r</a:t>
            </a:r>
            <a:r>
              <a:rPr sz="2900" spc="-14" dirty="0">
                <a:latin typeface="Arial"/>
                <a:cs typeface="Arial"/>
              </a:rPr>
              <a:t> </a:t>
            </a:r>
            <a:r>
              <a:rPr sz="2900" spc="4" dirty="0">
                <a:latin typeface="Arial"/>
                <a:cs typeface="Arial"/>
              </a:rPr>
              <a:t>o</a:t>
            </a:r>
            <a:r>
              <a:rPr sz="2900" spc="0" dirty="0">
                <a:latin typeface="Arial"/>
                <a:cs typeface="Arial"/>
              </a:rPr>
              <a:t>f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p</a:t>
            </a:r>
            <a:r>
              <a:rPr sz="2900" spc="9" dirty="0">
                <a:latin typeface="Arial"/>
                <a:cs typeface="Arial"/>
              </a:rPr>
              <a:t>a</a:t>
            </a:r>
            <a:r>
              <a:rPr sz="2900" spc="0" dirty="0">
                <a:latin typeface="Arial"/>
                <a:cs typeface="Arial"/>
              </a:rPr>
              <a:t>r</a:t>
            </a:r>
            <a:r>
              <a:rPr sz="2900" spc="9" dirty="0">
                <a:latin typeface="Arial"/>
                <a:cs typeface="Arial"/>
              </a:rPr>
              <a:t>a</a:t>
            </a:r>
            <a:r>
              <a:rPr sz="2900" spc="0" dirty="0">
                <a:latin typeface="Arial"/>
                <a:cs typeface="Arial"/>
              </a:rPr>
              <a:t>met</a:t>
            </a:r>
            <a:r>
              <a:rPr sz="2900" spc="-9" dirty="0">
                <a:latin typeface="Arial"/>
                <a:cs typeface="Arial"/>
              </a:rPr>
              <a:t>e</a:t>
            </a:r>
            <a:r>
              <a:rPr sz="2900" spc="0" dirty="0">
                <a:latin typeface="Arial"/>
                <a:cs typeface="Arial"/>
              </a:rPr>
              <a:t>rs:</a:t>
            </a:r>
            <a:r>
              <a:rPr sz="2900" spc="-64" dirty="0">
                <a:latin typeface="Arial"/>
                <a:cs typeface="Arial"/>
              </a:rPr>
              <a:t> </a:t>
            </a:r>
            <a:r>
              <a:rPr sz="2900" spc="14" dirty="0">
                <a:latin typeface="Arial"/>
                <a:cs typeface="Arial"/>
              </a:rPr>
              <a:t>F</a:t>
            </a:r>
            <a:r>
              <a:rPr sz="2850" spc="14" baseline="22885" dirty="0">
                <a:latin typeface="Arial"/>
                <a:cs typeface="Arial"/>
              </a:rPr>
              <a:t>2</a:t>
            </a:r>
            <a:r>
              <a:rPr sz="2900" spc="14" dirty="0">
                <a:latin typeface="Arial"/>
                <a:cs typeface="Arial"/>
              </a:rPr>
              <a:t>C</a:t>
            </a:r>
            <a:r>
              <a:rPr sz="2900" spc="0" dirty="0">
                <a:latin typeface="Arial"/>
                <a:cs typeface="Arial"/>
              </a:rPr>
              <a:t>K</a:t>
            </a:r>
            <a:r>
              <a:rPr sz="2900" spc="34" dirty="0">
                <a:latin typeface="Arial"/>
                <a:cs typeface="Arial"/>
              </a:rPr>
              <a:t> </a:t>
            </a:r>
            <a:r>
              <a:rPr sz="2900" spc="4" dirty="0">
                <a:latin typeface="Arial"/>
                <a:cs typeface="Arial"/>
              </a:rPr>
              <a:t>an</a:t>
            </a:r>
            <a:r>
              <a:rPr sz="2900" spc="0" dirty="0">
                <a:latin typeface="Arial"/>
                <a:cs typeface="Arial"/>
              </a:rPr>
              <a:t>d</a:t>
            </a:r>
            <a:r>
              <a:rPr sz="2900" spc="-19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K</a:t>
            </a:r>
            <a:r>
              <a:rPr sz="2900" spc="-89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bi</a:t>
            </a:r>
            <a:r>
              <a:rPr sz="2900" spc="9" dirty="0">
                <a:latin typeface="Arial"/>
                <a:cs typeface="Arial"/>
              </a:rPr>
              <a:t>a</a:t>
            </a:r>
            <a:r>
              <a:rPr sz="2900" spc="0" dirty="0">
                <a:latin typeface="Arial"/>
                <a:cs typeface="Arial"/>
              </a:rPr>
              <a:t>ses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 txBox="1"/>
          <p:nvPr/>
        </p:nvSpPr>
        <p:spPr>
          <a:xfrm>
            <a:off x="603605" y="453390"/>
            <a:ext cx="5368144" cy="4947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65"/>
              </a:lnSpc>
              <a:spcBef>
                <a:spcPts val="193"/>
              </a:spcBef>
            </a:pPr>
            <a:r>
              <a:rPr sz="5550" spc="0" baseline="2952" dirty="0">
                <a:latin typeface="Calibri Light"/>
                <a:cs typeface="Calibri Light"/>
              </a:rPr>
              <a:t>C</a:t>
            </a:r>
            <a:r>
              <a:rPr sz="5550" spc="-14" baseline="2952" dirty="0">
                <a:latin typeface="Calibri Light"/>
                <a:cs typeface="Calibri Light"/>
              </a:rPr>
              <a:t>on</a:t>
            </a:r>
            <a:r>
              <a:rPr sz="5550" spc="0" baseline="2952" dirty="0">
                <a:latin typeface="Calibri Light"/>
                <a:cs typeface="Calibri Light"/>
              </a:rPr>
              <a:t>v</a:t>
            </a:r>
            <a:r>
              <a:rPr sz="5550" spc="-14" baseline="2952" dirty="0">
                <a:latin typeface="Calibri Light"/>
                <a:cs typeface="Calibri Light"/>
              </a:rPr>
              <a:t>o</a:t>
            </a:r>
            <a:r>
              <a:rPr sz="5550" spc="-9" baseline="2952" dirty="0">
                <a:latin typeface="Calibri Light"/>
                <a:cs typeface="Calibri Light"/>
              </a:rPr>
              <a:t>l</a:t>
            </a:r>
            <a:r>
              <a:rPr sz="5550" spc="-14" baseline="2952" dirty="0">
                <a:latin typeface="Calibri Light"/>
                <a:cs typeface="Calibri Light"/>
              </a:rPr>
              <a:t>ut</a:t>
            </a:r>
            <a:r>
              <a:rPr sz="5550" spc="-9" baseline="2952" dirty="0">
                <a:latin typeface="Calibri Light"/>
                <a:cs typeface="Calibri Light"/>
              </a:rPr>
              <a:t>i</a:t>
            </a:r>
            <a:r>
              <a:rPr sz="5550" spc="0" baseline="2952" dirty="0">
                <a:latin typeface="Calibri Light"/>
                <a:cs typeface="Calibri Light"/>
              </a:rPr>
              <a:t>on</a:t>
            </a:r>
            <a:r>
              <a:rPr sz="5550" spc="-145" baseline="2952" dirty="0">
                <a:latin typeface="Calibri Light"/>
                <a:cs typeface="Calibri Light"/>
              </a:rPr>
              <a:t> </a:t>
            </a:r>
            <a:r>
              <a:rPr sz="5550" spc="-9" baseline="2952" dirty="0">
                <a:latin typeface="Calibri Light"/>
                <a:cs typeface="Calibri Light"/>
              </a:rPr>
              <a:t>la</a:t>
            </a:r>
            <a:r>
              <a:rPr sz="5550" spc="0" baseline="2952" dirty="0">
                <a:latin typeface="Calibri Light"/>
                <a:cs typeface="Calibri Light"/>
              </a:rPr>
              <a:t>y</a:t>
            </a:r>
            <a:r>
              <a:rPr sz="5550" spc="-19" baseline="2952" dirty="0">
                <a:latin typeface="Calibri Light"/>
                <a:cs typeface="Calibri Light"/>
              </a:rPr>
              <a:t>e</a:t>
            </a:r>
            <a:r>
              <a:rPr sz="5550" spc="-14" baseline="2952" dirty="0">
                <a:latin typeface="Calibri Light"/>
                <a:cs typeface="Calibri Light"/>
              </a:rPr>
              <a:t>r</a:t>
            </a:r>
            <a:r>
              <a:rPr sz="5550" spc="0" baseline="2952" dirty="0">
                <a:latin typeface="Calibri Light"/>
                <a:cs typeface="Calibri Light"/>
              </a:rPr>
              <a:t>:</a:t>
            </a:r>
            <a:r>
              <a:rPr sz="5550" spc="-119" baseline="2952" dirty="0">
                <a:latin typeface="Calibri Light"/>
                <a:cs typeface="Calibri Light"/>
              </a:rPr>
              <a:t> </a:t>
            </a:r>
            <a:r>
              <a:rPr sz="5550" spc="0" baseline="2952" dirty="0">
                <a:latin typeface="Calibri Light"/>
                <a:cs typeface="Calibri Light"/>
              </a:rPr>
              <a:t>s</a:t>
            </a:r>
            <a:r>
              <a:rPr sz="5550" spc="19" baseline="2952" dirty="0">
                <a:latin typeface="Calibri Light"/>
                <a:cs typeface="Calibri Light"/>
              </a:rPr>
              <a:t>u</a:t>
            </a:r>
            <a:r>
              <a:rPr sz="5550" spc="9" baseline="2952" dirty="0">
                <a:latin typeface="Calibri Light"/>
                <a:cs typeface="Calibri Light"/>
              </a:rPr>
              <a:t>mma</a:t>
            </a:r>
            <a:r>
              <a:rPr sz="5550" spc="0" baseline="2952" dirty="0">
                <a:latin typeface="Calibri Light"/>
                <a:cs typeface="Calibri Light"/>
              </a:rPr>
              <a:t>ry</a:t>
            </a:r>
            <a:endParaRPr sz="3700">
              <a:latin typeface="Calibri Light"/>
              <a:cs typeface="Calibri Ligh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48043" y="464470"/>
            <a:ext cx="250769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0" spc="-4" dirty="0">
                <a:solidFill>
                  <a:srgbClr val="FF0000"/>
                </a:solidFill>
                <a:latin typeface="Arial"/>
                <a:cs typeface="Arial"/>
              </a:rPr>
              <a:t>mm</a:t>
            </a:r>
            <a:r>
              <a:rPr sz="2400" spc="-14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spc="-10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se</a:t>
            </a:r>
            <a:r>
              <a:rPr sz="2400" spc="4" dirty="0">
                <a:solidFill>
                  <a:srgbClr val="FF0000"/>
                </a:solidFill>
                <a:latin typeface="Arial"/>
                <a:cs typeface="Arial"/>
              </a:rPr>
              <a:t>tt</a:t>
            </a: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4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gs: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48043" y="1202086"/>
            <a:ext cx="511251" cy="17966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2400" spc="-1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  <a:p>
            <a:pPr marL="180467" marR="158165" algn="ctr">
              <a:lnSpc>
                <a:spcPct val="95825"/>
              </a:lnSpc>
              <a:spcBef>
                <a:spcPts val="17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  <a:p>
            <a:pPr marL="180467" marR="158165" algn="ctr">
              <a:lnSpc>
                <a:spcPct val="95825"/>
              </a:lnSpc>
              <a:spcBef>
                <a:spcPts val="120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  <a:p>
            <a:pPr marL="180467" marR="158165" algn="ctr">
              <a:lnSpc>
                <a:spcPct val="95825"/>
              </a:lnSpc>
              <a:spcBef>
                <a:spcPts val="120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  <a:p>
            <a:pPr marL="180467" marR="158165" algn="ctr">
              <a:lnSpc>
                <a:spcPct val="95825"/>
              </a:lnSpc>
              <a:spcBef>
                <a:spcPts val="120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92110" y="1202086"/>
            <a:ext cx="465709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(powers of</a:t>
            </a:r>
            <a:r>
              <a:rPr sz="2400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2,</a:t>
            </a:r>
            <a:r>
              <a:rPr sz="2400" spc="-4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4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sz="2400" spc="-19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sz="2400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32,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64,</a:t>
            </a:r>
            <a:r>
              <a:rPr sz="2400" spc="-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128,</a:t>
            </a:r>
            <a:r>
              <a:rPr sz="2400" spc="-16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512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3605" y="1361166"/>
            <a:ext cx="3952643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0"/>
              </a:lnSpc>
              <a:spcBef>
                <a:spcPts val="153"/>
              </a:spcBef>
            </a:pPr>
            <a:r>
              <a:rPr sz="2900" spc="-14" dirty="0">
                <a:latin typeface="Arial"/>
                <a:cs typeface="Arial"/>
              </a:rPr>
              <a:t>Le</a:t>
            </a:r>
            <a:r>
              <a:rPr sz="2900" spc="-25" dirty="0">
                <a:latin typeface="Arial"/>
                <a:cs typeface="Arial"/>
              </a:rPr>
              <a:t>t</a:t>
            </a:r>
            <a:r>
              <a:rPr sz="2900" spc="-69" dirty="0">
                <a:latin typeface="Arial"/>
                <a:cs typeface="Arial"/>
              </a:rPr>
              <a:t>’</a:t>
            </a:r>
            <a:r>
              <a:rPr sz="2900" spc="0" dirty="0">
                <a:latin typeface="Arial"/>
                <a:cs typeface="Arial"/>
              </a:rPr>
              <a:t>s</a:t>
            </a:r>
            <a:r>
              <a:rPr sz="2900" spc="-75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ass</a:t>
            </a:r>
            <a:r>
              <a:rPr sz="2900" spc="9" dirty="0">
                <a:latin typeface="Arial"/>
                <a:cs typeface="Arial"/>
              </a:rPr>
              <a:t>u</a:t>
            </a:r>
            <a:r>
              <a:rPr sz="2900" spc="0" dirty="0">
                <a:latin typeface="Arial"/>
                <a:cs typeface="Arial"/>
              </a:rPr>
              <a:t>me in</a:t>
            </a:r>
            <a:r>
              <a:rPr sz="2900" spc="9" dirty="0">
                <a:latin typeface="Arial"/>
                <a:cs typeface="Arial"/>
              </a:rPr>
              <a:t>p</a:t>
            </a:r>
            <a:r>
              <a:rPr sz="2900" spc="0" dirty="0">
                <a:latin typeface="Arial"/>
                <a:cs typeface="Arial"/>
              </a:rPr>
              <a:t>ut</a:t>
            </a:r>
            <a:r>
              <a:rPr sz="2900" spc="14" dirty="0">
                <a:latin typeface="Arial"/>
                <a:cs typeface="Arial"/>
              </a:rPr>
              <a:t> </a:t>
            </a:r>
            <a:r>
              <a:rPr sz="2900" spc="4" dirty="0">
                <a:latin typeface="Arial"/>
                <a:cs typeface="Arial"/>
              </a:rPr>
              <a:t>i</a:t>
            </a:r>
            <a:r>
              <a:rPr sz="2900" spc="0" dirty="0">
                <a:latin typeface="Arial"/>
                <a:cs typeface="Arial"/>
              </a:rPr>
              <a:t>s W</a:t>
            </a:r>
            <a:endParaRPr sz="2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70501" y="1361166"/>
            <a:ext cx="1427093" cy="5107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54"/>
              </a:lnSpc>
              <a:spcBef>
                <a:spcPts val="197"/>
              </a:spcBef>
            </a:pPr>
            <a:r>
              <a:rPr sz="4350" spc="0" baseline="13994" dirty="0">
                <a:latin typeface="Arial"/>
                <a:cs typeface="Arial"/>
              </a:rPr>
              <a:t>x </a:t>
            </a:r>
            <a:r>
              <a:rPr sz="4350" spc="54" baseline="13994" dirty="0">
                <a:latin typeface="Arial"/>
                <a:cs typeface="Arial"/>
              </a:rPr>
              <a:t>H</a:t>
            </a:r>
            <a:r>
              <a:rPr sz="2850" spc="0" baseline="-12205" dirty="0">
                <a:latin typeface="Arial"/>
                <a:cs typeface="Arial"/>
              </a:rPr>
              <a:t>1</a:t>
            </a:r>
            <a:r>
              <a:rPr sz="2850" spc="300" baseline="-12205" dirty="0">
                <a:latin typeface="Arial"/>
                <a:cs typeface="Arial"/>
              </a:rPr>
              <a:t> </a:t>
            </a:r>
            <a:r>
              <a:rPr sz="4350" spc="0" baseline="13994" dirty="0">
                <a:latin typeface="Arial"/>
                <a:cs typeface="Arial"/>
              </a:rPr>
              <a:t>x</a:t>
            </a:r>
            <a:r>
              <a:rPr sz="4350" spc="-189" baseline="13994" dirty="0">
                <a:latin typeface="Arial"/>
                <a:cs typeface="Arial"/>
              </a:rPr>
              <a:t> </a:t>
            </a:r>
            <a:r>
              <a:rPr sz="4350" spc="0" baseline="13994" dirty="0">
                <a:latin typeface="Arial"/>
                <a:cs typeface="Arial"/>
              </a:rPr>
              <a:t>C</a:t>
            </a:r>
            <a:endParaRPr sz="2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56754" y="1570894"/>
            <a:ext cx="251506" cy="14278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853" algn="just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endParaRPr sz="2400">
              <a:latin typeface="Arial"/>
              <a:cs typeface="Arial"/>
            </a:endParaRPr>
          </a:p>
          <a:p>
            <a:pPr marL="12700" algn="just">
              <a:lnSpc>
                <a:spcPct val="100041"/>
              </a:lnSpc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F F F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23454" y="1570894"/>
            <a:ext cx="250647" cy="14278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4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  <a:p>
            <a:pPr marL="14224">
              <a:lnSpc>
                <a:spcPct val="95825"/>
              </a:lnSpc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  <a:p>
            <a:pPr marL="14224">
              <a:lnSpc>
                <a:spcPct val="95825"/>
              </a:lnSpc>
              <a:spcBef>
                <a:spcPts val="120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  <a:p>
            <a:pPr marL="12700" marR="1524">
              <a:lnSpc>
                <a:spcPct val="95825"/>
              </a:lnSpc>
              <a:spcBef>
                <a:spcPts val="120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82533" y="1570894"/>
            <a:ext cx="328066" cy="14278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748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3,</a:t>
            </a:r>
            <a:endParaRPr sz="2400">
              <a:latin typeface="Arial"/>
              <a:cs typeface="Arial"/>
            </a:endParaRPr>
          </a:p>
          <a:p>
            <a:pPr marL="15748">
              <a:lnSpc>
                <a:spcPct val="95825"/>
              </a:lnSpc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5,</a:t>
            </a:r>
            <a:endParaRPr sz="2400">
              <a:latin typeface="Arial"/>
              <a:cs typeface="Arial"/>
            </a:endParaRPr>
          </a:p>
          <a:p>
            <a:pPr marL="15748">
              <a:lnSpc>
                <a:spcPct val="95825"/>
              </a:lnSpc>
              <a:spcBef>
                <a:spcPts val="120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5,</a:t>
            </a:r>
            <a:endParaRPr sz="2400">
              <a:latin typeface="Arial"/>
              <a:cs typeface="Arial"/>
            </a:endParaRPr>
          </a:p>
          <a:p>
            <a:pPr marL="12700" marR="3352">
              <a:lnSpc>
                <a:spcPct val="95825"/>
              </a:lnSpc>
              <a:spcBef>
                <a:spcPts val="120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1,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16290" y="1570894"/>
            <a:ext cx="273147" cy="14278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271" marR="6853" algn="just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marL="12700" indent="4571" algn="just">
              <a:lnSpc>
                <a:spcPct val="100041"/>
              </a:lnSpc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S S 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99754" y="1570894"/>
            <a:ext cx="255219" cy="14278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8796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  <a:p>
            <a:pPr marL="18796">
              <a:lnSpc>
                <a:spcPct val="95825"/>
              </a:lnSpc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  <a:p>
            <a:pPr marL="18796">
              <a:lnSpc>
                <a:spcPct val="95825"/>
              </a:lnSpc>
              <a:spcBef>
                <a:spcPts val="120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  <a:p>
            <a:pPr marL="12700" marR="6096">
              <a:lnSpc>
                <a:spcPct val="95825"/>
              </a:lnSpc>
              <a:spcBef>
                <a:spcPts val="120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58834" y="1570894"/>
            <a:ext cx="332638" cy="14278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032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1,</a:t>
            </a:r>
            <a:endParaRPr sz="2400">
              <a:latin typeface="Arial"/>
              <a:cs typeface="Arial"/>
            </a:endParaRPr>
          </a:p>
          <a:p>
            <a:pPr marL="20320">
              <a:lnSpc>
                <a:spcPct val="95825"/>
              </a:lnSpc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1,</a:t>
            </a:r>
            <a:endParaRPr sz="2400">
              <a:latin typeface="Arial"/>
              <a:cs typeface="Arial"/>
            </a:endParaRPr>
          </a:p>
          <a:p>
            <a:pPr marL="20320">
              <a:lnSpc>
                <a:spcPct val="95825"/>
              </a:lnSpc>
              <a:spcBef>
                <a:spcPts val="120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2,</a:t>
            </a:r>
            <a:endParaRPr sz="2400">
              <a:latin typeface="Arial"/>
              <a:cs typeface="Arial"/>
            </a:endParaRPr>
          </a:p>
          <a:p>
            <a:pPr marL="12700" marR="7924">
              <a:lnSpc>
                <a:spcPct val="95825"/>
              </a:lnSpc>
              <a:spcBef>
                <a:spcPts val="120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1,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92590" y="1570894"/>
            <a:ext cx="277719" cy="14278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843" marR="6853" algn="just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endParaRPr sz="2400">
              <a:latin typeface="Arial"/>
              <a:cs typeface="Arial"/>
            </a:endParaRPr>
          </a:p>
          <a:p>
            <a:pPr marL="12700" indent="9143" algn="just">
              <a:lnSpc>
                <a:spcPct val="100041"/>
              </a:lnSpc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P P 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77832" y="1570894"/>
            <a:ext cx="501192" cy="10621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7431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400" spc="-22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  <a:p>
            <a:pPr marL="12700" marR="27431">
              <a:lnSpc>
                <a:spcPct val="95825"/>
              </a:lnSpc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400" spc="-22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20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400" spc="-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30344" y="1605742"/>
            <a:ext cx="195399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spc="0" dirty="0">
                <a:latin typeface="Arial"/>
                <a:cs typeface="Arial"/>
              </a:rPr>
              <a:t>1</a:t>
            </a:r>
            <a:endParaRPr sz="1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3605" y="1803126"/>
            <a:ext cx="6232020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0"/>
              </a:lnSpc>
              <a:spcBef>
                <a:spcPts val="153"/>
              </a:spcBef>
            </a:pPr>
            <a:r>
              <a:rPr sz="2900" spc="0" dirty="0">
                <a:latin typeface="Arial"/>
                <a:cs typeface="Arial"/>
              </a:rPr>
              <a:t>Co</a:t>
            </a:r>
            <a:r>
              <a:rPr sz="2900" spc="9" dirty="0">
                <a:latin typeface="Arial"/>
                <a:cs typeface="Arial"/>
              </a:rPr>
              <a:t>n</a:t>
            </a:r>
            <a:r>
              <a:rPr sz="2900" spc="0" dirty="0">
                <a:latin typeface="Arial"/>
                <a:cs typeface="Arial"/>
              </a:rPr>
              <a:t>v lay</a:t>
            </a:r>
            <a:r>
              <a:rPr sz="2900" spc="9" dirty="0">
                <a:latin typeface="Arial"/>
                <a:cs typeface="Arial"/>
              </a:rPr>
              <a:t>e</a:t>
            </a:r>
            <a:r>
              <a:rPr sz="2900" spc="0" dirty="0">
                <a:latin typeface="Arial"/>
                <a:cs typeface="Arial"/>
              </a:rPr>
              <a:t>r</a:t>
            </a:r>
            <a:r>
              <a:rPr sz="2900" spc="-19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n</a:t>
            </a:r>
            <a:r>
              <a:rPr sz="2900" spc="9" dirty="0">
                <a:latin typeface="Arial"/>
                <a:cs typeface="Arial"/>
              </a:rPr>
              <a:t>e</a:t>
            </a:r>
            <a:r>
              <a:rPr sz="2900" spc="0" dirty="0">
                <a:latin typeface="Arial"/>
                <a:cs typeface="Arial"/>
              </a:rPr>
              <a:t>e</a:t>
            </a:r>
            <a:r>
              <a:rPr sz="2900" spc="9" dirty="0">
                <a:latin typeface="Arial"/>
                <a:cs typeface="Arial"/>
              </a:rPr>
              <a:t>d</a:t>
            </a:r>
            <a:r>
              <a:rPr sz="2900" spc="0" dirty="0">
                <a:latin typeface="Arial"/>
                <a:cs typeface="Arial"/>
              </a:rPr>
              <a:t>s</a:t>
            </a:r>
            <a:r>
              <a:rPr sz="2900" spc="-39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4</a:t>
            </a:r>
            <a:r>
              <a:rPr sz="2900" spc="-100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hy</a:t>
            </a:r>
            <a:r>
              <a:rPr sz="2900" spc="9" dirty="0">
                <a:latin typeface="Arial"/>
                <a:cs typeface="Arial"/>
              </a:rPr>
              <a:t>p</a:t>
            </a:r>
            <a:r>
              <a:rPr sz="2900" spc="0" dirty="0">
                <a:latin typeface="Arial"/>
                <a:cs typeface="Arial"/>
              </a:rPr>
              <a:t>e</a:t>
            </a:r>
            <a:r>
              <a:rPr sz="2900" spc="9" dirty="0">
                <a:latin typeface="Arial"/>
                <a:cs typeface="Arial"/>
              </a:rPr>
              <a:t>r</a:t>
            </a:r>
            <a:r>
              <a:rPr sz="2900" spc="0" dirty="0">
                <a:latin typeface="Arial"/>
                <a:cs typeface="Arial"/>
              </a:rPr>
              <a:t>para</a:t>
            </a:r>
            <a:r>
              <a:rPr sz="2900" spc="-9" dirty="0">
                <a:latin typeface="Arial"/>
                <a:cs typeface="Arial"/>
              </a:rPr>
              <a:t>m</a:t>
            </a:r>
            <a:r>
              <a:rPr sz="2900" spc="0" dirty="0">
                <a:latin typeface="Arial"/>
                <a:cs typeface="Arial"/>
              </a:rPr>
              <a:t>e</a:t>
            </a:r>
            <a:r>
              <a:rPr sz="2900" spc="-9" dirty="0">
                <a:latin typeface="Arial"/>
                <a:cs typeface="Arial"/>
              </a:rPr>
              <a:t>t</a:t>
            </a:r>
            <a:r>
              <a:rPr sz="2900" spc="0" dirty="0">
                <a:latin typeface="Arial"/>
                <a:cs typeface="Arial"/>
              </a:rPr>
              <a:t>e</a:t>
            </a:r>
            <a:r>
              <a:rPr sz="2900" spc="-14" dirty="0">
                <a:latin typeface="Arial"/>
                <a:cs typeface="Arial"/>
              </a:rPr>
              <a:t>r</a:t>
            </a:r>
            <a:r>
              <a:rPr sz="2900" spc="0" dirty="0">
                <a:latin typeface="Arial"/>
                <a:cs typeface="Arial"/>
              </a:rPr>
              <a:t>s:</a:t>
            </a:r>
            <a:endParaRPr sz="2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3132" y="2235695"/>
            <a:ext cx="203681" cy="17207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0"/>
              </a:lnSpc>
              <a:spcBef>
                <a:spcPts val="153"/>
              </a:spcBef>
            </a:pPr>
            <a:r>
              <a:rPr sz="2900" spc="0" dirty="0">
                <a:latin typeface="Arial"/>
                <a:cs typeface="Arial"/>
              </a:rPr>
              <a:t>-</a:t>
            </a:r>
            <a:endParaRPr sz="2900">
              <a:latin typeface="Arial"/>
              <a:cs typeface="Arial"/>
            </a:endParaRPr>
          </a:p>
          <a:p>
            <a:pPr marL="12700" marR="147">
              <a:lnSpc>
                <a:spcPct val="95825"/>
              </a:lnSpc>
            </a:pPr>
            <a:r>
              <a:rPr sz="2900" spc="0" dirty="0">
                <a:latin typeface="Arial"/>
                <a:cs typeface="Arial"/>
              </a:rPr>
              <a:t>-</a:t>
            </a:r>
            <a:endParaRPr sz="2900">
              <a:latin typeface="Arial"/>
              <a:cs typeface="Arial"/>
            </a:endParaRPr>
          </a:p>
          <a:p>
            <a:pPr marL="12700" marR="147">
              <a:lnSpc>
                <a:spcPct val="95825"/>
              </a:lnSpc>
              <a:spcBef>
                <a:spcPts val="145"/>
              </a:spcBef>
            </a:pPr>
            <a:r>
              <a:rPr sz="2900" spc="0" dirty="0">
                <a:latin typeface="Arial"/>
                <a:cs typeface="Arial"/>
              </a:rPr>
              <a:t>-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5"/>
              </a:spcBef>
            </a:pPr>
            <a:r>
              <a:rPr sz="2900" spc="0" dirty="0">
                <a:latin typeface="Arial"/>
                <a:cs typeface="Arial"/>
              </a:rPr>
              <a:t>-</a:t>
            </a:r>
            <a:endParaRPr sz="2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2900" y="2235695"/>
            <a:ext cx="3136516" cy="394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0"/>
              </a:lnSpc>
              <a:spcBef>
                <a:spcPts val="153"/>
              </a:spcBef>
            </a:pPr>
            <a:r>
              <a:rPr sz="2900" spc="0" dirty="0">
                <a:latin typeface="Arial"/>
                <a:cs typeface="Arial"/>
              </a:rPr>
              <a:t>Num</a:t>
            </a:r>
            <a:r>
              <a:rPr sz="2900" spc="9" dirty="0">
                <a:latin typeface="Arial"/>
                <a:cs typeface="Arial"/>
              </a:rPr>
              <a:t>b</a:t>
            </a:r>
            <a:r>
              <a:rPr sz="2900" spc="0" dirty="0">
                <a:latin typeface="Arial"/>
                <a:cs typeface="Arial"/>
              </a:rPr>
              <a:t>er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4" dirty="0">
                <a:latin typeface="Arial"/>
                <a:cs typeface="Arial"/>
              </a:rPr>
              <a:t>o</a:t>
            </a:r>
            <a:r>
              <a:rPr sz="2900" spc="0" dirty="0">
                <a:latin typeface="Arial"/>
                <a:cs typeface="Arial"/>
              </a:rPr>
              <a:t>f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filters</a:t>
            </a:r>
            <a:r>
              <a:rPr sz="2900" spc="-114" dirty="0">
                <a:latin typeface="Arial"/>
                <a:cs typeface="Arial"/>
              </a:rPr>
              <a:t> </a:t>
            </a:r>
            <a:r>
              <a:rPr sz="2900" b="1" spc="0" dirty="0">
                <a:latin typeface="Arial"/>
                <a:cs typeface="Arial"/>
              </a:rPr>
              <a:t>K</a:t>
            </a:r>
            <a:endParaRPr sz="2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91420" y="2302795"/>
            <a:ext cx="195112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(wh</a:t>
            </a:r>
            <a:r>
              <a:rPr sz="2400" spc="-4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4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ever</a:t>
            </a:r>
            <a:r>
              <a:rPr sz="2400" spc="-23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4" dirty="0">
                <a:solidFill>
                  <a:srgbClr val="FF0000"/>
                </a:solidFill>
                <a:latin typeface="Arial"/>
                <a:cs typeface="Arial"/>
              </a:rPr>
              <a:t>fit</a:t>
            </a:r>
            <a:r>
              <a:rPr sz="2400" spc="-9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67164" y="2668555"/>
            <a:ext cx="24912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11004" y="2668555"/>
            <a:ext cx="2405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2900" y="2678283"/>
            <a:ext cx="724382" cy="12781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8205">
              <a:lnSpc>
                <a:spcPts val="3070"/>
              </a:lnSpc>
              <a:spcBef>
                <a:spcPts val="153"/>
              </a:spcBef>
            </a:pPr>
            <a:r>
              <a:rPr sz="2900" spc="0" dirty="0">
                <a:latin typeface="Arial"/>
                <a:cs typeface="Arial"/>
              </a:rPr>
              <a:t>The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2900" spc="0" dirty="0">
                <a:latin typeface="Arial"/>
                <a:cs typeface="Arial"/>
              </a:rPr>
              <a:t>The</a:t>
            </a:r>
            <a:endParaRPr sz="2900">
              <a:latin typeface="Arial"/>
              <a:cs typeface="Arial"/>
            </a:endParaRPr>
          </a:p>
          <a:p>
            <a:pPr marL="12700" marR="7634">
              <a:lnSpc>
                <a:spcPct val="95825"/>
              </a:lnSpc>
              <a:spcBef>
                <a:spcPts val="145"/>
              </a:spcBef>
            </a:pPr>
            <a:r>
              <a:rPr sz="2900" spc="0" dirty="0">
                <a:latin typeface="Arial"/>
                <a:cs typeface="Arial"/>
              </a:rPr>
              <a:t>The</a:t>
            </a:r>
            <a:endParaRPr sz="2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5894" y="2678283"/>
            <a:ext cx="2544766" cy="12781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4" marR="55366">
              <a:lnSpc>
                <a:spcPts val="3070"/>
              </a:lnSpc>
              <a:spcBef>
                <a:spcPts val="153"/>
              </a:spcBef>
            </a:pPr>
            <a:r>
              <a:rPr sz="2900" spc="0" dirty="0">
                <a:latin typeface="Arial"/>
                <a:cs typeface="Arial"/>
              </a:rPr>
              <a:t>filter</a:t>
            </a:r>
            <a:r>
              <a:rPr sz="2900" spc="-59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size</a:t>
            </a:r>
            <a:r>
              <a:rPr sz="2900" spc="9" dirty="0">
                <a:latin typeface="Arial"/>
                <a:cs typeface="Arial"/>
              </a:rPr>
              <a:t> </a:t>
            </a:r>
            <a:r>
              <a:rPr sz="2900" b="1" spc="0" dirty="0">
                <a:latin typeface="Arial"/>
                <a:cs typeface="Arial"/>
              </a:rPr>
              <a:t>F</a:t>
            </a:r>
            <a:endParaRPr sz="2900">
              <a:latin typeface="Arial"/>
              <a:cs typeface="Arial"/>
            </a:endParaRPr>
          </a:p>
          <a:p>
            <a:pPr marL="12700" marR="55366">
              <a:lnSpc>
                <a:spcPct val="95825"/>
              </a:lnSpc>
            </a:pPr>
            <a:r>
              <a:rPr sz="2900" spc="0" dirty="0">
                <a:latin typeface="Arial"/>
                <a:cs typeface="Arial"/>
              </a:rPr>
              <a:t>stri</a:t>
            </a:r>
            <a:r>
              <a:rPr sz="2900" spc="9" dirty="0">
                <a:latin typeface="Arial"/>
                <a:cs typeface="Arial"/>
              </a:rPr>
              <a:t>d</a:t>
            </a:r>
            <a:r>
              <a:rPr sz="2900" spc="0" dirty="0">
                <a:latin typeface="Arial"/>
                <a:cs typeface="Arial"/>
              </a:rPr>
              <a:t>e</a:t>
            </a:r>
            <a:r>
              <a:rPr sz="2900" spc="-14" dirty="0">
                <a:latin typeface="Arial"/>
                <a:cs typeface="Arial"/>
              </a:rPr>
              <a:t> </a:t>
            </a:r>
            <a:r>
              <a:rPr sz="2900" b="1" spc="0" dirty="0"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5"/>
              </a:spcBef>
            </a:pPr>
            <a:r>
              <a:rPr sz="2900" spc="0" dirty="0">
                <a:latin typeface="Arial"/>
                <a:cs typeface="Arial"/>
              </a:rPr>
              <a:t>zero p</a:t>
            </a:r>
            <a:r>
              <a:rPr sz="2900" spc="9" dirty="0">
                <a:latin typeface="Arial"/>
                <a:cs typeface="Arial"/>
              </a:rPr>
              <a:t>a</a:t>
            </a:r>
            <a:r>
              <a:rPr sz="2900" spc="0" dirty="0">
                <a:latin typeface="Arial"/>
                <a:cs typeface="Arial"/>
              </a:rPr>
              <a:t>d</a:t>
            </a:r>
            <a:r>
              <a:rPr sz="2900" spc="9" dirty="0">
                <a:latin typeface="Arial"/>
                <a:cs typeface="Arial"/>
              </a:rPr>
              <a:t>d</a:t>
            </a:r>
            <a:r>
              <a:rPr sz="2900" spc="0" dirty="0">
                <a:latin typeface="Arial"/>
                <a:cs typeface="Arial"/>
              </a:rPr>
              <a:t>i</a:t>
            </a:r>
            <a:r>
              <a:rPr sz="2900" spc="9" dirty="0">
                <a:latin typeface="Arial"/>
                <a:cs typeface="Arial"/>
              </a:rPr>
              <a:t>n</a:t>
            </a:r>
            <a:r>
              <a:rPr sz="2900" spc="0" dirty="0">
                <a:latin typeface="Arial"/>
                <a:cs typeface="Arial"/>
              </a:rPr>
              <a:t>g</a:t>
            </a:r>
            <a:r>
              <a:rPr sz="2900" spc="-164" dirty="0">
                <a:latin typeface="Arial"/>
                <a:cs typeface="Arial"/>
              </a:rPr>
              <a:t> </a:t>
            </a:r>
            <a:r>
              <a:rPr sz="2900" b="1" spc="0" dirty="0">
                <a:latin typeface="Arial"/>
                <a:cs typeface="Arial"/>
              </a:rPr>
              <a:t>P</a:t>
            </a:r>
            <a:endParaRPr sz="2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4215" y="4031849"/>
            <a:ext cx="4464680" cy="8361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0"/>
              </a:lnSpc>
              <a:spcBef>
                <a:spcPts val="153"/>
              </a:spcBef>
            </a:pPr>
            <a:r>
              <a:rPr sz="2900" spc="0" dirty="0">
                <a:latin typeface="Arial"/>
                <a:cs typeface="Arial"/>
              </a:rPr>
              <a:t>Th</a:t>
            </a:r>
            <a:r>
              <a:rPr sz="2900" spc="9" dirty="0">
                <a:latin typeface="Arial"/>
                <a:cs typeface="Arial"/>
              </a:rPr>
              <a:t>i</a:t>
            </a:r>
            <a:r>
              <a:rPr sz="2900" spc="0" dirty="0">
                <a:latin typeface="Arial"/>
                <a:cs typeface="Arial"/>
              </a:rPr>
              <a:t>s</a:t>
            </a:r>
            <a:r>
              <a:rPr sz="2900" spc="-9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wi</a:t>
            </a:r>
            <a:r>
              <a:rPr sz="2900" spc="4" dirty="0">
                <a:latin typeface="Arial"/>
                <a:cs typeface="Arial"/>
              </a:rPr>
              <a:t>l</a:t>
            </a:r>
            <a:r>
              <a:rPr sz="2900" spc="0" dirty="0">
                <a:latin typeface="Arial"/>
                <a:cs typeface="Arial"/>
              </a:rPr>
              <a:t>l</a:t>
            </a:r>
            <a:r>
              <a:rPr sz="2900" spc="9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p</a:t>
            </a:r>
            <a:r>
              <a:rPr sz="2900" spc="9" dirty="0">
                <a:latin typeface="Arial"/>
                <a:cs typeface="Arial"/>
              </a:rPr>
              <a:t>r</a:t>
            </a:r>
            <a:r>
              <a:rPr sz="2900" spc="0" dirty="0">
                <a:latin typeface="Arial"/>
                <a:cs typeface="Arial"/>
              </a:rPr>
              <a:t>o</a:t>
            </a:r>
            <a:r>
              <a:rPr sz="2900" spc="9" dirty="0">
                <a:latin typeface="Arial"/>
                <a:cs typeface="Arial"/>
              </a:rPr>
              <a:t>d</a:t>
            </a:r>
            <a:r>
              <a:rPr sz="2900" spc="0" dirty="0">
                <a:latin typeface="Arial"/>
                <a:cs typeface="Arial"/>
              </a:rPr>
              <a:t>uce</a:t>
            </a:r>
            <a:r>
              <a:rPr sz="2900" spc="-29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an</a:t>
            </a:r>
            <a:r>
              <a:rPr sz="2900" spc="-14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o</a:t>
            </a:r>
            <a:r>
              <a:rPr sz="2900" spc="9" dirty="0">
                <a:latin typeface="Arial"/>
                <a:cs typeface="Arial"/>
              </a:rPr>
              <a:t>u</a:t>
            </a:r>
            <a:r>
              <a:rPr sz="2900" spc="0" dirty="0">
                <a:latin typeface="Arial"/>
                <a:cs typeface="Arial"/>
              </a:rPr>
              <a:t>tput</a:t>
            </a:r>
            <a:endParaRPr sz="2900">
              <a:latin typeface="Arial"/>
              <a:cs typeface="Arial"/>
            </a:endParaRPr>
          </a:p>
          <a:p>
            <a:pPr marL="12700" marR="55321">
              <a:lnSpc>
                <a:spcPct val="95825"/>
              </a:lnSpc>
            </a:pPr>
            <a:r>
              <a:rPr sz="2900" spc="0" dirty="0">
                <a:latin typeface="Arial"/>
                <a:cs typeface="Arial"/>
              </a:rPr>
              <a:t>wh</a:t>
            </a:r>
            <a:r>
              <a:rPr sz="2900" spc="9" dirty="0">
                <a:latin typeface="Arial"/>
                <a:cs typeface="Arial"/>
              </a:rPr>
              <a:t>e</a:t>
            </a:r>
            <a:r>
              <a:rPr sz="2900" spc="0" dirty="0">
                <a:latin typeface="Arial"/>
                <a:cs typeface="Arial"/>
              </a:rPr>
              <a:t>r</a:t>
            </a:r>
            <a:r>
              <a:rPr sz="2900" spc="9" dirty="0">
                <a:latin typeface="Arial"/>
                <a:cs typeface="Arial"/>
              </a:rPr>
              <a:t>e</a:t>
            </a:r>
            <a:r>
              <a:rPr sz="2900" spc="0" dirty="0">
                <a:latin typeface="Arial"/>
                <a:cs typeface="Arial"/>
              </a:rPr>
              <a:t>:</a:t>
            </a:r>
            <a:endParaRPr sz="2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54600" y="4031849"/>
            <a:ext cx="2384004" cy="12675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3179">
              <a:lnSpc>
                <a:spcPts val="3604"/>
              </a:lnSpc>
              <a:spcBef>
                <a:spcPts val="180"/>
              </a:spcBef>
            </a:pPr>
            <a:r>
              <a:rPr sz="4350" spc="4" baseline="8996" dirty="0">
                <a:latin typeface="Arial"/>
                <a:cs typeface="Arial"/>
              </a:rPr>
              <a:t>o</a:t>
            </a:r>
            <a:r>
              <a:rPr sz="4350" spc="0" baseline="8996" dirty="0">
                <a:latin typeface="Arial"/>
                <a:cs typeface="Arial"/>
              </a:rPr>
              <a:t>f</a:t>
            </a:r>
            <a:r>
              <a:rPr sz="4350" spc="-25" baseline="8996" dirty="0">
                <a:latin typeface="Arial"/>
                <a:cs typeface="Arial"/>
              </a:rPr>
              <a:t> </a:t>
            </a:r>
            <a:r>
              <a:rPr sz="4350" spc="19" baseline="8996" dirty="0">
                <a:latin typeface="Arial"/>
                <a:cs typeface="Arial"/>
              </a:rPr>
              <a:t>W</a:t>
            </a:r>
            <a:r>
              <a:rPr sz="2850" spc="0" baseline="-9154" dirty="0">
                <a:latin typeface="Arial"/>
                <a:cs typeface="Arial"/>
              </a:rPr>
              <a:t>2</a:t>
            </a:r>
            <a:r>
              <a:rPr sz="2850" spc="64" baseline="-9154" dirty="0">
                <a:latin typeface="Arial"/>
                <a:cs typeface="Arial"/>
              </a:rPr>
              <a:t> </a:t>
            </a:r>
            <a:r>
              <a:rPr sz="4350" spc="0" baseline="8996" dirty="0">
                <a:latin typeface="Arial"/>
                <a:cs typeface="Arial"/>
              </a:rPr>
              <a:t>x</a:t>
            </a:r>
            <a:r>
              <a:rPr sz="4350" spc="14" baseline="8996" dirty="0">
                <a:latin typeface="Arial"/>
                <a:cs typeface="Arial"/>
              </a:rPr>
              <a:t> </a:t>
            </a:r>
            <a:r>
              <a:rPr sz="4350" spc="4" baseline="8996" dirty="0">
                <a:latin typeface="Arial"/>
                <a:cs typeface="Arial"/>
              </a:rPr>
              <a:t>H</a:t>
            </a:r>
            <a:r>
              <a:rPr sz="2850" spc="0" baseline="-9154" dirty="0">
                <a:latin typeface="Arial"/>
                <a:cs typeface="Arial"/>
              </a:rPr>
              <a:t>2</a:t>
            </a:r>
            <a:r>
              <a:rPr sz="2850" spc="29" baseline="-9154" dirty="0">
                <a:latin typeface="Arial"/>
                <a:cs typeface="Arial"/>
              </a:rPr>
              <a:t> </a:t>
            </a:r>
            <a:r>
              <a:rPr sz="4350" spc="0" baseline="8996" dirty="0">
                <a:latin typeface="Arial"/>
                <a:cs typeface="Arial"/>
              </a:rPr>
              <a:t>x</a:t>
            </a:r>
            <a:r>
              <a:rPr sz="4350" spc="14" baseline="8996" dirty="0">
                <a:latin typeface="Arial"/>
                <a:cs typeface="Arial"/>
              </a:rPr>
              <a:t> </a:t>
            </a:r>
            <a:r>
              <a:rPr sz="4350" spc="0" baseline="8996" dirty="0">
                <a:latin typeface="Arial"/>
                <a:cs typeface="Arial"/>
              </a:rPr>
              <a:t>K</a:t>
            </a:r>
            <a:endParaRPr sz="2900">
              <a:latin typeface="Arial"/>
              <a:cs typeface="Arial"/>
            </a:endParaRPr>
          </a:p>
          <a:p>
            <a:pPr marL="12700" marR="65623">
              <a:lnSpc>
                <a:spcPct val="95825"/>
              </a:lnSpc>
              <a:spcBef>
                <a:spcPts val="2822"/>
              </a:spcBef>
            </a:pPr>
            <a:r>
              <a:rPr sz="2900" spc="0" dirty="0">
                <a:latin typeface="Arial"/>
                <a:cs typeface="Arial"/>
              </a:rPr>
              <a:t>1</a:t>
            </a:r>
            <a:endParaRPr sz="2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4047" y="4904854"/>
            <a:ext cx="203681" cy="836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0"/>
              </a:lnSpc>
              <a:spcBef>
                <a:spcPts val="153"/>
              </a:spcBef>
            </a:pPr>
            <a:r>
              <a:rPr sz="2900" spc="0" dirty="0">
                <a:latin typeface="Arial"/>
                <a:cs typeface="Arial"/>
              </a:rPr>
              <a:t>-</a:t>
            </a:r>
            <a:endParaRPr sz="2900">
              <a:latin typeface="Arial"/>
              <a:cs typeface="Arial"/>
            </a:endParaRPr>
          </a:p>
          <a:p>
            <a:pPr marL="12700" marR="147">
              <a:lnSpc>
                <a:spcPct val="95825"/>
              </a:lnSpc>
            </a:pPr>
            <a:r>
              <a:rPr sz="2900" spc="0" dirty="0">
                <a:latin typeface="Arial"/>
                <a:cs typeface="Arial"/>
              </a:rPr>
              <a:t>-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2291" y="4904854"/>
            <a:ext cx="3768427" cy="9054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595"/>
              </a:lnSpc>
              <a:spcBef>
                <a:spcPts val="179"/>
              </a:spcBef>
            </a:pPr>
            <a:r>
              <a:rPr sz="4350" spc="4" baseline="7996" dirty="0">
                <a:latin typeface="Arial"/>
                <a:cs typeface="Arial"/>
              </a:rPr>
              <a:t>W</a:t>
            </a:r>
            <a:r>
              <a:rPr sz="2850" spc="0" baseline="-9154" dirty="0">
                <a:latin typeface="Arial"/>
                <a:cs typeface="Arial"/>
              </a:rPr>
              <a:t>2</a:t>
            </a:r>
            <a:r>
              <a:rPr sz="2850" spc="29" baseline="-9154" dirty="0">
                <a:latin typeface="Arial"/>
                <a:cs typeface="Arial"/>
              </a:rPr>
              <a:t> </a:t>
            </a:r>
            <a:r>
              <a:rPr sz="4350" spc="0" baseline="7996" dirty="0">
                <a:latin typeface="Arial"/>
                <a:cs typeface="Arial"/>
              </a:rPr>
              <a:t>=</a:t>
            </a:r>
            <a:r>
              <a:rPr sz="4350" spc="19" baseline="7996" dirty="0">
                <a:latin typeface="Arial"/>
                <a:cs typeface="Arial"/>
              </a:rPr>
              <a:t> </a:t>
            </a:r>
            <a:r>
              <a:rPr sz="4350" spc="14" baseline="7996" dirty="0">
                <a:latin typeface="Arial"/>
                <a:cs typeface="Arial"/>
              </a:rPr>
              <a:t>(</a:t>
            </a:r>
            <a:r>
              <a:rPr sz="4350" spc="4" baseline="7996" dirty="0">
                <a:latin typeface="Arial"/>
                <a:cs typeface="Arial"/>
              </a:rPr>
              <a:t>W</a:t>
            </a:r>
            <a:r>
              <a:rPr sz="2850" spc="0" baseline="-9154" dirty="0">
                <a:latin typeface="Arial"/>
                <a:cs typeface="Arial"/>
              </a:rPr>
              <a:t>1</a:t>
            </a:r>
            <a:r>
              <a:rPr sz="2850" spc="14" baseline="-9154" dirty="0">
                <a:latin typeface="Arial"/>
                <a:cs typeface="Arial"/>
              </a:rPr>
              <a:t> </a:t>
            </a:r>
            <a:r>
              <a:rPr sz="4350" spc="0" baseline="7996" dirty="0">
                <a:latin typeface="Arial"/>
                <a:cs typeface="Arial"/>
              </a:rPr>
              <a:t>-</a:t>
            </a:r>
            <a:r>
              <a:rPr sz="4350" spc="19" baseline="7996" dirty="0">
                <a:latin typeface="Arial"/>
                <a:cs typeface="Arial"/>
              </a:rPr>
              <a:t> </a:t>
            </a:r>
            <a:r>
              <a:rPr sz="4350" spc="0" baseline="7996" dirty="0">
                <a:latin typeface="Arial"/>
                <a:cs typeface="Arial"/>
              </a:rPr>
              <a:t>F</a:t>
            </a:r>
            <a:r>
              <a:rPr sz="4350" spc="14" baseline="7996" dirty="0">
                <a:latin typeface="Arial"/>
                <a:cs typeface="Arial"/>
              </a:rPr>
              <a:t> </a:t>
            </a:r>
            <a:r>
              <a:rPr sz="4350" spc="0" baseline="7996" dirty="0">
                <a:latin typeface="Arial"/>
                <a:cs typeface="Arial"/>
              </a:rPr>
              <a:t>+ 2P)/S +</a:t>
            </a:r>
            <a:endParaRPr sz="2900">
              <a:latin typeface="Arial"/>
              <a:cs typeface="Arial"/>
            </a:endParaRPr>
          </a:p>
          <a:p>
            <a:pPr marL="12700" marR="73776">
              <a:lnSpc>
                <a:spcPts val="3495"/>
              </a:lnSpc>
            </a:pPr>
            <a:r>
              <a:rPr sz="4350" spc="4" baseline="8996" dirty="0">
                <a:latin typeface="Arial"/>
                <a:cs typeface="Arial"/>
              </a:rPr>
              <a:t>H</a:t>
            </a:r>
            <a:r>
              <a:rPr sz="2850" spc="0" baseline="-9154" dirty="0">
                <a:latin typeface="Arial"/>
                <a:cs typeface="Arial"/>
              </a:rPr>
              <a:t>2</a:t>
            </a:r>
            <a:r>
              <a:rPr sz="2850" spc="29" baseline="-9154" dirty="0">
                <a:latin typeface="Arial"/>
                <a:cs typeface="Arial"/>
              </a:rPr>
              <a:t> </a:t>
            </a:r>
            <a:r>
              <a:rPr sz="4350" spc="0" baseline="8996" dirty="0">
                <a:latin typeface="Arial"/>
                <a:cs typeface="Arial"/>
              </a:rPr>
              <a:t>=</a:t>
            </a:r>
            <a:r>
              <a:rPr sz="4350" spc="19" baseline="8996" dirty="0">
                <a:latin typeface="Arial"/>
                <a:cs typeface="Arial"/>
              </a:rPr>
              <a:t> </a:t>
            </a:r>
            <a:r>
              <a:rPr sz="4350" spc="4" baseline="8996" dirty="0">
                <a:latin typeface="Arial"/>
                <a:cs typeface="Arial"/>
              </a:rPr>
              <a:t>(H</a:t>
            </a:r>
            <a:r>
              <a:rPr sz="2850" spc="0" baseline="-9154" dirty="0">
                <a:latin typeface="Arial"/>
                <a:cs typeface="Arial"/>
              </a:rPr>
              <a:t>1</a:t>
            </a:r>
            <a:r>
              <a:rPr sz="2850" spc="29" baseline="-9154" dirty="0">
                <a:latin typeface="Arial"/>
                <a:cs typeface="Arial"/>
              </a:rPr>
              <a:t> </a:t>
            </a:r>
            <a:r>
              <a:rPr sz="4350" spc="0" baseline="8996" dirty="0">
                <a:latin typeface="Arial"/>
                <a:cs typeface="Arial"/>
              </a:rPr>
              <a:t>- F</a:t>
            </a:r>
            <a:r>
              <a:rPr sz="4350" spc="25" baseline="8996" dirty="0">
                <a:latin typeface="Arial"/>
                <a:cs typeface="Arial"/>
              </a:rPr>
              <a:t> </a:t>
            </a:r>
            <a:r>
              <a:rPr sz="4350" spc="0" baseline="8996" dirty="0">
                <a:latin typeface="Arial"/>
                <a:cs typeface="Arial"/>
              </a:rPr>
              <a:t>+</a:t>
            </a:r>
            <a:r>
              <a:rPr sz="4350" spc="9" baseline="8996" dirty="0">
                <a:latin typeface="Arial"/>
                <a:cs typeface="Arial"/>
              </a:rPr>
              <a:t> </a:t>
            </a:r>
            <a:r>
              <a:rPr sz="4350" spc="0" baseline="8996" dirty="0">
                <a:latin typeface="Arial"/>
                <a:cs typeface="Arial"/>
              </a:rPr>
              <a:t>2P)/S</a:t>
            </a:r>
            <a:r>
              <a:rPr sz="4350" spc="9" baseline="8996" dirty="0">
                <a:latin typeface="Arial"/>
                <a:cs typeface="Arial"/>
              </a:rPr>
              <a:t> </a:t>
            </a:r>
            <a:r>
              <a:rPr sz="4350" spc="0" baseline="8996" dirty="0">
                <a:latin typeface="Arial"/>
                <a:cs typeface="Arial"/>
              </a:rPr>
              <a:t>+</a:t>
            </a:r>
            <a:endParaRPr sz="2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88484" y="5347366"/>
            <a:ext cx="285778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0"/>
              </a:lnSpc>
              <a:spcBef>
                <a:spcPts val="153"/>
              </a:spcBef>
            </a:pPr>
            <a:r>
              <a:rPr sz="2900" spc="0" dirty="0">
                <a:latin typeface="Arial"/>
                <a:cs typeface="Arial"/>
              </a:rPr>
              <a:t>1</a:t>
            </a:r>
            <a:endParaRPr sz="2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4215" y="5789326"/>
            <a:ext cx="7069350" cy="3942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0"/>
              </a:lnSpc>
              <a:spcBef>
                <a:spcPts val="153"/>
              </a:spcBef>
            </a:pPr>
            <a:r>
              <a:rPr sz="2900" spc="0" dirty="0">
                <a:latin typeface="Arial"/>
                <a:cs typeface="Arial"/>
              </a:rPr>
              <a:t>Nu</a:t>
            </a:r>
            <a:r>
              <a:rPr sz="2900" spc="9" dirty="0">
                <a:latin typeface="Arial"/>
                <a:cs typeface="Arial"/>
              </a:rPr>
              <a:t>m</a:t>
            </a:r>
            <a:r>
              <a:rPr sz="2900" spc="0" dirty="0">
                <a:latin typeface="Arial"/>
                <a:cs typeface="Arial"/>
              </a:rPr>
              <a:t>b</a:t>
            </a:r>
            <a:r>
              <a:rPr sz="2900" spc="9" dirty="0">
                <a:latin typeface="Arial"/>
                <a:cs typeface="Arial"/>
              </a:rPr>
              <a:t>e</a:t>
            </a:r>
            <a:r>
              <a:rPr sz="2900" spc="0" dirty="0">
                <a:latin typeface="Arial"/>
                <a:cs typeface="Arial"/>
              </a:rPr>
              <a:t>r</a:t>
            </a:r>
            <a:r>
              <a:rPr sz="2900" spc="-14" dirty="0">
                <a:latin typeface="Arial"/>
                <a:cs typeface="Arial"/>
              </a:rPr>
              <a:t> </a:t>
            </a:r>
            <a:r>
              <a:rPr sz="2900" spc="4" dirty="0">
                <a:latin typeface="Arial"/>
                <a:cs typeface="Arial"/>
              </a:rPr>
              <a:t>o</a:t>
            </a:r>
            <a:r>
              <a:rPr sz="2900" spc="0" dirty="0">
                <a:latin typeface="Arial"/>
                <a:cs typeface="Arial"/>
              </a:rPr>
              <a:t>f</a:t>
            </a:r>
            <a:r>
              <a:rPr sz="2900" spc="-25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p</a:t>
            </a:r>
            <a:r>
              <a:rPr sz="2900" spc="9" dirty="0">
                <a:latin typeface="Arial"/>
                <a:cs typeface="Arial"/>
              </a:rPr>
              <a:t>a</a:t>
            </a:r>
            <a:r>
              <a:rPr sz="2900" spc="0" dirty="0">
                <a:latin typeface="Arial"/>
                <a:cs typeface="Arial"/>
              </a:rPr>
              <a:t>r</a:t>
            </a:r>
            <a:r>
              <a:rPr sz="2900" spc="9" dirty="0">
                <a:latin typeface="Arial"/>
                <a:cs typeface="Arial"/>
              </a:rPr>
              <a:t>a</a:t>
            </a:r>
            <a:r>
              <a:rPr sz="2900" spc="0" dirty="0">
                <a:latin typeface="Arial"/>
                <a:cs typeface="Arial"/>
              </a:rPr>
              <a:t>met</a:t>
            </a:r>
            <a:r>
              <a:rPr sz="2900" spc="-9" dirty="0">
                <a:latin typeface="Arial"/>
                <a:cs typeface="Arial"/>
              </a:rPr>
              <a:t>e</a:t>
            </a:r>
            <a:r>
              <a:rPr sz="2900" spc="0" dirty="0">
                <a:latin typeface="Arial"/>
                <a:cs typeface="Arial"/>
              </a:rPr>
              <a:t>rs:</a:t>
            </a:r>
            <a:r>
              <a:rPr sz="2900" spc="-64" dirty="0">
                <a:latin typeface="Arial"/>
                <a:cs typeface="Arial"/>
              </a:rPr>
              <a:t> </a:t>
            </a:r>
            <a:r>
              <a:rPr sz="2900" spc="14" dirty="0">
                <a:latin typeface="Arial"/>
                <a:cs typeface="Arial"/>
              </a:rPr>
              <a:t>F</a:t>
            </a:r>
            <a:r>
              <a:rPr sz="2850" spc="14" baseline="22885" dirty="0">
                <a:latin typeface="Arial"/>
                <a:cs typeface="Arial"/>
              </a:rPr>
              <a:t>2</a:t>
            </a:r>
            <a:r>
              <a:rPr sz="2900" spc="14" dirty="0">
                <a:latin typeface="Arial"/>
                <a:cs typeface="Arial"/>
              </a:rPr>
              <a:t>C</a:t>
            </a:r>
            <a:r>
              <a:rPr sz="2900" spc="0" dirty="0">
                <a:latin typeface="Arial"/>
                <a:cs typeface="Arial"/>
              </a:rPr>
              <a:t>K</a:t>
            </a:r>
            <a:r>
              <a:rPr sz="2900" spc="34" dirty="0">
                <a:latin typeface="Arial"/>
                <a:cs typeface="Arial"/>
              </a:rPr>
              <a:t> </a:t>
            </a:r>
            <a:r>
              <a:rPr sz="2900" spc="4" dirty="0">
                <a:latin typeface="Arial"/>
                <a:cs typeface="Arial"/>
              </a:rPr>
              <a:t>an</a:t>
            </a:r>
            <a:r>
              <a:rPr sz="2900" spc="0" dirty="0">
                <a:latin typeface="Arial"/>
                <a:cs typeface="Arial"/>
              </a:rPr>
              <a:t>d</a:t>
            </a:r>
            <a:r>
              <a:rPr sz="2900" spc="-19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K</a:t>
            </a:r>
            <a:r>
              <a:rPr sz="2900" spc="-89" dirty="0">
                <a:latin typeface="Arial"/>
                <a:cs typeface="Arial"/>
              </a:rPr>
              <a:t> </a:t>
            </a:r>
            <a:r>
              <a:rPr sz="2900" spc="0" dirty="0">
                <a:latin typeface="Arial"/>
                <a:cs typeface="Arial"/>
              </a:rPr>
              <a:t>bi</a:t>
            </a:r>
            <a:r>
              <a:rPr sz="2900" spc="9" dirty="0">
                <a:latin typeface="Arial"/>
                <a:cs typeface="Arial"/>
              </a:rPr>
              <a:t>a</a:t>
            </a:r>
            <a:r>
              <a:rPr sz="2900" spc="0" dirty="0">
                <a:latin typeface="Arial"/>
                <a:cs typeface="Arial"/>
              </a:rPr>
              <a:t>ses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691896" y="2397252"/>
            <a:ext cx="1316228" cy="2673096"/>
          </a:xfrm>
          <a:custGeom>
            <a:avLst/>
            <a:gdLst/>
            <a:ahLst/>
            <a:cxnLst/>
            <a:rect l="l" t="t" r="r" b="b"/>
            <a:pathLst>
              <a:path w="1316228" h="2673096">
                <a:moveTo>
                  <a:pt x="0" y="2673096"/>
                </a:moveTo>
                <a:lnTo>
                  <a:pt x="1316228" y="2673096"/>
                </a:lnTo>
                <a:lnTo>
                  <a:pt x="1316228" y="0"/>
                </a:lnTo>
                <a:lnTo>
                  <a:pt x="0" y="0"/>
                </a:lnTo>
                <a:lnTo>
                  <a:pt x="0" y="2673096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08632" y="1466088"/>
            <a:ext cx="931163" cy="3604260"/>
          </a:xfrm>
          <a:custGeom>
            <a:avLst/>
            <a:gdLst/>
            <a:ahLst/>
            <a:cxnLst/>
            <a:rect l="l" t="t" r="r" b="b"/>
            <a:pathLst>
              <a:path w="931163" h="3604260">
                <a:moveTo>
                  <a:pt x="931163" y="0"/>
                </a:moveTo>
                <a:lnTo>
                  <a:pt x="0" y="931672"/>
                </a:lnTo>
                <a:lnTo>
                  <a:pt x="0" y="3604260"/>
                </a:lnTo>
                <a:lnTo>
                  <a:pt x="931163" y="2672588"/>
                </a:lnTo>
                <a:lnTo>
                  <a:pt x="931163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1896" y="1466088"/>
            <a:ext cx="2247392" cy="931163"/>
          </a:xfrm>
          <a:custGeom>
            <a:avLst/>
            <a:gdLst/>
            <a:ahLst/>
            <a:cxnLst/>
            <a:rect l="l" t="t" r="r" b="b"/>
            <a:pathLst>
              <a:path w="2247392" h="931163">
                <a:moveTo>
                  <a:pt x="2247392" y="0"/>
                </a:moveTo>
                <a:lnTo>
                  <a:pt x="931291" y="0"/>
                </a:lnTo>
                <a:lnTo>
                  <a:pt x="0" y="931163"/>
                </a:lnTo>
                <a:lnTo>
                  <a:pt x="1316101" y="931163"/>
                </a:lnTo>
                <a:lnTo>
                  <a:pt x="2247392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1896" y="1466088"/>
            <a:ext cx="2247392" cy="3604260"/>
          </a:xfrm>
          <a:custGeom>
            <a:avLst/>
            <a:gdLst/>
            <a:ahLst/>
            <a:cxnLst/>
            <a:rect l="l" t="t" r="r" b="b"/>
            <a:pathLst>
              <a:path w="2247392" h="3604260">
                <a:moveTo>
                  <a:pt x="0" y="931672"/>
                </a:moveTo>
                <a:lnTo>
                  <a:pt x="931291" y="0"/>
                </a:lnTo>
                <a:lnTo>
                  <a:pt x="2247392" y="0"/>
                </a:lnTo>
                <a:lnTo>
                  <a:pt x="2247392" y="2672588"/>
                </a:lnTo>
                <a:lnTo>
                  <a:pt x="1316101" y="3604260"/>
                </a:lnTo>
                <a:lnTo>
                  <a:pt x="0" y="3604260"/>
                </a:lnTo>
                <a:lnTo>
                  <a:pt x="0" y="9316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1896" y="1466088"/>
            <a:ext cx="2247392" cy="931672"/>
          </a:xfrm>
          <a:custGeom>
            <a:avLst/>
            <a:gdLst/>
            <a:ahLst/>
            <a:cxnLst/>
            <a:rect l="l" t="t" r="r" b="b"/>
            <a:pathLst>
              <a:path w="2247392" h="931672">
                <a:moveTo>
                  <a:pt x="0" y="931672"/>
                </a:moveTo>
                <a:lnTo>
                  <a:pt x="1316101" y="931672"/>
                </a:lnTo>
                <a:lnTo>
                  <a:pt x="2247392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008632" y="2397252"/>
            <a:ext cx="0" cy="2673096"/>
          </a:xfrm>
          <a:custGeom>
            <a:avLst/>
            <a:gdLst/>
            <a:ahLst/>
            <a:cxnLst/>
            <a:rect l="l" t="t" r="r" b="b"/>
            <a:pathLst>
              <a:path h="2673096">
                <a:moveTo>
                  <a:pt x="0" y="0"/>
                </a:moveTo>
                <a:lnTo>
                  <a:pt x="0" y="2673096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09516" y="3304032"/>
            <a:ext cx="1999234" cy="0"/>
          </a:xfrm>
          <a:custGeom>
            <a:avLst/>
            <a:gdLst/>
            <a:ahLst/>
            <a:cxnLst/>
            <a:rect l="l" t="t" r="r" b="b"/>
            <a:pathLst>
              <a:path w="1999234">
                <a:moveTo>
                  <a:pt x="0" y="0"/>
                </a:moveTo>
                <a:lnTo>
                  <a:pt x="1999234" y="0"/>
                </a:lnTo>
              </a:path>
            </a:pathLst>
          </a:custGeom>
          <a:ln w="95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09004" y="3284220"/>
            <a:ext cx="57785" cy="40512"/>
          </a:xfrm>
          <a:custGeom>
            <a:avLst/>
            <a:gdLst/>
            <a:ahLst/>
            <a:cxnLst/>
            <a:rect l="l" t="t" r="r" b="b"/>
            <a:pathLst>
              <a:path w="57785" h="40512">
                <a:moveTo>
                  <a:pt x="0" y="0"/>
                </a:moveTo>
                <a:lnTo>
                  <a:pt x="0" y="40512"/>
                </a:lnTo>
                <a:lnTo>
                  <a:pt x="57785" y="203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509004" y="3284220"/>
            <a:ext cx="57785" cy="40512"/>
          </a:xfrm>
          <a:custGeom>
            <a:avLst/>
            <a:gdLst/>
            <a:ahLst/>
            <a:cxnLst/>
            <a:rect l="l" t="t" r="r" b="b"/>
            <a:pathLst>
              <a:path w="57785" h="40512">
                <a:moveTo>
                  <a:pt x="0" y="40512"/>
                </a:moveTo>
                <a:lnTo>
                  <a:pt x="57785" y="20319"/>
                </a:lnTo>
                <a:lnTo>
                  <a:pt x="0" y="0"/>
                </a:lnTo>
                <a:lnTo>
                  <a:pt x="0" y="40512"/>
                </a:lnTo>
                <a:close/>
              </a:path>
            </a:pathLst>
          </a:custGeom>
          <a:ln w="95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87996" y="2228088"/>
            <a:ext cx="770572" cy="2842133"/>
          </a:xfrm>
          <a:custGeom>
            <a:avLst/>
            <a:gdLst/>
            <a:ahLst/>
            <a:cxnLst/>
            <a:rect l="l" t="t" r="r" b="b"/>
            <a:pathLst>
              <a:path w="770572" h="2842133">
                <a:moveTo>
                  <a:pt x="0" y="2842133"/>
                </a:moveTo>
                <a:lnTo>
                  <a:pt x="770572" y="2842133"/>
                </a:lnTo>
                <a:lnTo>
                  <a:pt x="770572" y="0"/>
                </a:lnTo>
                <a:lnTo>
                  <a:pt x="0" y="0"/>
                </a:lnTo>
                <a:lnTo>
                  <a:pt x="0" y="2842133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57616" y="1466088"/>
            <a:ext cx="763015" cy="3604260"/>
          </a:xfrm>
          <a:custGeom>
            <a:avLst/>
            <a:gdLst/>
            <a:ahLst/>
            <a:cxnLst/>
            <a:rect l="l" t="t" r="r" b="b"/>
            <a:pathLst>
              <a:path w="763015" h="3604260">
                <a:moveTo>
                  <a:pt x="763015" y="0"/>
                </a:moveTo>
                <a:lnTo>
                  <a:pt x="0" y="762253"/>
                </a:lnTo>
                <a:lnTo>
                  <a:pt x="0" y="3604260"/>
                </a:lnTo>
                <a:lnTo>
                  <a:pt x="763015" y="2842006"/>
                </a:lnTo>
                <a:lnTo>
                  <a:pt x="763015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87996" y="1466088"/>
            <a:ext cx="1532635" cy="763015"/>
          </a:xfrm>
          <a:custGeom>
            <a:avLst/>
            <a:gdLst/>
            <a:ahLst/>
            <a:cxnLst/>
            <a:rect l="l" t="t" r="r" b="b"/>
            <a:pathLst>
              <a:path w="1532635" h="763015">
                <a:moveTo>
                  <a:pt x="1532635" y="0"/>
                </a:moveTo>
                <a:lnTo>
                  <a:pt x="762253" y="0"/>
                </a:lnTo>
                <a:lnTo>
                  <a:pt x="0" y="763015"/>
                </a:lnTo>
                <a:lnTo>
                  <a:pt x="770508" y="763015"/>
                </a:lnTo>
                <a:lnTo>
                  <a:pt x="1532635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87996" y="1466088"/>
            <a:ext cx="1532635" cy="3604260"/>
          </a:xfrm>
          <a:custGeom>
            <a:avLst/>
            <a:gdLst/>
            <a:ahLst/>
            <a:cxnLst/>
            <a:rect l="l" t="t" r="r" b="b"/>
            <a:pathLst>
              <a:path w="1532635" h="3604260">
                <a:moveTo>
                  <a:pt x="0" y="762253"/>
                </a:moveTo>
                <a:lnTo>
                  <a:pt x="762253" y="0"/>
                </a:lnTo>
                <a:lnTo>
                  <a:pt x="1532635" y="0"/>
                </a:lnTo>
                <a:lnTo>
                  <a:pt x="1532635" y="2842006"/>
                </a:lnTo>
                <a:lnTo>
                  <a:pt x="770508" y="3604260"/>
                </a:lnTo>
                <a:lnTo>
                  <a:pt x="0" y="3604260"/>
                </a:lnTo>
                <a:lnTo>
                  <a:pt x="0" y="762253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87996" y="1466088"/>
            <a:ext cx="1532635" cy="762253"/>
          </a:xfrm>
          <a:custGeom>
            <a:avLst/>
            <a:gdLst/>
            <a:ahLst/>
            <a:cxnLst/>
            <a:rect l="l" t="t" r="r" b="b"/>
            <a:pathLst>
              <a:path w="1532635" h="762253">
                <a:moveTo>
                  <a:pt x="0" y="762253"/>
                </a:moveTo>
                <a:lnTo>
                  <a:pt x="770508" y="762253"/>
                </a:lnTo>
                <a:lnTo>
                  <a:pt x="1532635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57616" y="2228088"/>
            <a:ext cx="0" cy="2842133"/>
          </a:xfrm>
          <a:custGeom>
            <a:avLst/>
            <a:gdLst/>
            <a:ahLst/>
            <a:cxnLst/>
            <a:rect l="l" t="t" r="r" b="b"/>
            <a:pathLst>
              <a:path h="2842133">
                <a:moveTo>
                  <a:pt x="0" y="0"/>
                </a:moveTo>
                <a:lnTo>
                  <a:pt x="0" y="2842133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14273" y="394233"/>
            <a:ext cx="889761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-94" baseline="3413" dirty="0">
                <a:latin typeface="Calibri Light"/>
                <a:cs typeface="Calibri Light"/>
              </a:rPr>
              <a:t>(bt</a:t>
            </a:r>
            <a:r>
              <a:rPr sz="4800" spc="-89" baseline="3413" dirty="0">
                <a:latin typeface="Calibri Light"/>
                <a:cs typeface="Calibri Light"/>
              </a:rPr>
              <a:t>w</a:t>
            </a:r>
            <a:r>
              <a:rPr sz="4800" spc="0" baseline="3413" dirty="0">
                <a:latin typeface="Calibri Light"/>
                <a:cs typeface="Calibri Light"/>
              </a:rPr>
              <a:t>,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86281" y="394233"/>
            <a:ext cx="669663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0" baseline="3413" dirty="0">
                <a:latin typeface="Calibri Light"/>
                <a:cs typeface="Calibri Light"/>
              </a:rPr>
              <a:t>1x1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55317" y="394233"/>
            <a:ext cx="2007113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0" baseline="3413" dirty="0">
                <a:latin typeface="Calibri Light"/>
                <a:cs typeface="Calibri Light"/>
              </a:rPr>
              <a:t>c</a:t>
            </a:r>
            <a:r>
              <a:rPr sz="4800" spc="-25" baseline="3413" dirty="0">
                <a:latin typeface="Calibri Light"/>
                <a:cs typeface="Calibri Light"/>
              </a:rPr>
              <a:t>o</a:t>
            </a:r>
            <a:r>
              <a:rPr sz="4800" spc="-9" baseline="3413" dirty="0">
                <a:latin typeface="Calibri Light"/>
                <a:cs typeface="Calibri Light"/>
              </a:rPr>
              <a:t>n</a:t>
            </a:r>
            <a:r>
              <a:rPr sz="4800" spc="-19" baseline="3413" dirty="0">
                <a:latin typeface="Calibri Light"/>
                <a:cs typeface="Calibri Light"/>
              </a:rPr>
              <a:t>vo</a:t>
            </a:r>
            <a:r>
              <a:rPr sz="4800" spc="-9" baseline="3413" dirty="0">
                <a:latin typeface="Calibri Light"/>
                <a:cs typeface="Calibri Light"/>
              </a:rPr>
              <a:t>luti</a:t>
            </a:r>
            <a:r>
              <a:rPr sz="4800" spc="-19" baseline="3413" dirty="0">
                <a:latin typeface="Calibri Light"/>
                <a:cs typeface="Calibri Light"/>
              </a:rPr>
              <a:t>o</a:t>
            </a:r>
            <a:r>
              <a:rPr sz="4800" spc="0" baseline="3413" dirty="0">
                <a:latin typeface="Calibri Light"/>
                <a:cs typeface="Calibri Light"/>
              </a:rPr>
              <a:t>n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70426" y="394233"/>
            <a:ext cx="1994423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-34" baseline="3413" dirty="0">
                <a:latin typeface="Calibri Light"/>
                <a:cs typeface="Calibri Light"/>
              </a:rPr>
              <a:t>laye</a:t>
            </a:r>
            <a:r>
              <a:rPr sz="4800" spc="-39" baseline="3413" dirty="0">
                <a:latin typeface="Calibri Light"/>
                <a:cs typeface="Calibri Light"/>
              </a:rPr>
              <a:t>r</a:t>
            </a:r>
            <a:r>
              <a:rPr sz="4800" spc="0" baseline="3413" dirty="0">
                <a:latin typeface="Calibri Light"/>
                <a:cs typeface="Calibri Light"/>
              </a:rPr>
              <a:t>s</a:t>
            </a:r>
            <a:r>
              <a:rPr sz="4800" spc="-54" baseline="3413" dirty="0">
                <a:latin typeface="Calibri Light"/>
                <a:cs typeface="Calibri Light"/>
              </a:rPr>
              <a:t> </a:t>
            </a:r>
            <a:r>
              <a:rPr sz="4800" spc="-29" baseline="3413" dirty="0">
                <a:latin typeface="Calibri Light"/>
                <a:cs typeface="Calibri Light"/>
              </a:rPr>
              <a:t>m</a:t>
            </a:r>
            <a:r>
              <a:rPr sz="4800" spc="-19" baseline="3413" dirty="0">
                <a:latin typeface="Calibri Light"/>
                <a:cs typeface="Calibri Light"/>
              </a:rPr>
              <a:t>ak</a:t>
            </a:r>
            <a:r>
              <a:rPr sz="4800" spc="0" baseline="3413" dirty="0">
                <a:latin typeface="Calibri Light"/>
                <a:cs typeface="Calibri Light"/>
              </a:rPr>
              <a:t>e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66866" y="394233"/>
            <a:ext cx="1252581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-19" baseline="3413" dirty="0">
                <a:latin typeface="Calibri Light"/>
                <a:cs typeface="Calibri Light"/>
              </a:rPr>
              <a:t>p</a:t>
            </a:r>
            <a:r>
              <a:rPr sz="4800" spc="-25" baseline="3413" dirty="0">
                <a:latin typeface="Calibri Light"/>
                <a:cs typeface="Calibri Light"/>
              </a:rPr>
              <a:t>er</a:t>
            </a:r>
            <a:r>
              <a:rPr sz="4800" spc="-19" baseline="3413" dirty="0">
                <a:latin typeface="Calibri Light"/>
                <a:cs typeface="Calibri Light"/>
              </a:rPr>
              <a:t>f</a:t>
            </a:r>
            <a:r>
              <a:rPr sz="4800" spc="-25" baseline="3413" dirty="0">
                <a:latin typeface="Calibri Light"/>
                <a:cs typeface="Calibri Light"/>
              </a:rPr>
              <a:t>e</a:t>
            </a:r>
            <a:r>
              <a:rPr sz="4800" spc="-19" baseline="3413" dirty="0">
                <a:latin typeface="Calibri Light"/>
                <a:cs typeface="Calibri Light"/>
              </a:rPr>
              <a:t>c</a:t>
            </a:r>
            <a:r>
              <a:rPr sz="4800" spc="0" baseline="3413" dirty="0">
                <a:latin typeface="Calibri Light"/>
                <a:cs typeface="Calibri Light"/>
              </a:rPr>
              <a:t>t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09180" y="394233"/>
            <a:ext cx="1137122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0" baseline="3413" dirty="0">
                <a:latin typeface="Calibri Light"/>
                <a:cs typeface="Calibri Light"/>
              </a:rPr>
              <a:t>sense)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82744" y="2412523"/>
            <a:ext cx="1809648" cy="6959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2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1</a:t>
            </a:r>
            <a:r>
              <a:rPr sz="2400" spc="-14" dirty="0">
                <a:latin typeface="Arial"/>
                <a:cs typeface="Arial"/>
              </a:rPr>
              <a:t>x</a:t>
            </a:r>
            <a:r>
              <a:rPr sz="2400" spc="0" dirty="0">
                <a:latin typeface="Arial"/>
                <a:cs typeface="Arial"/>
              </a:rPr>
              <a:t>1</a:t>
            </a:r>
            <a:r>
              <a:rPr sz="2400" spc="-79" dirty="0">
                <a:latin typeface="Arial"/>
                <a:cs typeface="Arial"/>
              </a:rPr>
              <a:t> </a:t>
            </a:r>
            <a:r>
              <a:rPr sz="2400" spc="-14" dirty="0">
                <a:latin typeface="Arial"/>
                <a:cs typeface="Arial"/>
              </a:rPr>
              <a:t>C</a:t>
            </a:r>
            <a:r>
              <a:rPr sz="2400" spc="0" dirty="0">
                <a:latin typeface="Arial"/>
                <a:cs typeface="Arial"/>
              </a:rPr>
              <a:t>O</a:t>
            </a:r>
            <a:r>
              <a:rPr sz="2400" spc="-19" dirty="0">
                <a:latin typeface="Arial"/>
                <a:cs typeface="Arial"/>
              </a:rPr>
              <a:t>N</a:t>
            </a:r>
            <a:r>
              <a:rPr sz="2400" spc="0" dirty="0">
                <a:latin typeface="Arial"/>
                <a:cs typeface="Arial"/>
              </a:rPr>
              <a:t>V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2400" spc="-14" dirty="0">
                <a:latin typeface="Arial"/>
                <a:cs typeface="Arial"/>
              </a:rPr>
              <a:t>wi</a:t>
            </a:r>
            <a:r>
              <a:rPr sz="2400" spc="0" dirty="0">
                <a:latin typeface="Arial"/>
                <a:cs typeface="Arial"/>
              </a:rPr>
              <a:t>th</a:t>
            </a:r>
            <a:r>
              <a:rPr sz="2400" spc="-49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32</a:t>
            </a:r>
            <a:r>
              <a:rPr sz="2400" spc="-164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f</a:t>
            </a:r>
            <a:r>
              <a:rPr sz="2400" spc="-25" dirty="0">
                <a:latin typeface="Arial"/>
                <a:cs typeface="Arial"/>
              </a:rPr>
              <a:t>i</a:t>
            </a:r>
            <a:r>
              <a:rPr sz="2400" spc="-14" dirty="0">
                <a:latin typeface="Arial"/>
                <a:cs typeface="Arial"/>
              </a:rPr>
              <a:t>l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9" dirty="0">
                <a:latin typeface="Arial"/>
                <a:cs typeface="Arial"/>
              </a:rPr>
              <a:t>e</a:t>
            </a:r>
            <a:r>
              <a:rPr sz="2400" spc="0" dirty="0">
                <a:latin typeface="Arial"/>
                <a:cs typeface="Arial"/>
              </a:rPr>
              <a:t>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48762" y="2717323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97949" y="2955067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45661" y="3416839"/>
            <a:ext cx="2989598" cy="6990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65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(each f</a:t>
            </a:r>
            <a:r>
              <a:rPr sz="2400" spc="-25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400" spc="-19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r has</a:t>
            </a:r>
            <a:r>
              <a:rPr sz="2400" spc="-1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7"/>
              </a:spcBef>
            </a:pP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400" spc="-2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400" spc="-2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64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, </a:t>
            </a:r>
            <a:r>
              <a:rPr sz="2400" spc="-4" dirty="0">
                <a:solidFill>
                  <a:srgbClr val="0000FF"/>
                </a:solidFill>
                <a:latin typeface="Arial"/>
                <a:cs typeface="Arial"/>
              </a:rPr>
              <a:t>an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2400" spc="-4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pe</a:t>
            </a:r>
            <a:r>
              <a:rPr sz="2400" spc="-4" dirty="0">
                <a:solidFill>
                  <a:srgbClr val="0000FF"/>
                </a:solidFill>
                <a:latin typeface="Arial"/>
                <a:cs typeface="Arial"/>
              </a:rPr>
              <a:t>rf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2400" spc="-4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2400" spc="-9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0033" y="3785400"/>
            <a:ext cx="240803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5661" y="4156233"/>
            <a:ext cx="2120595" cy="699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64</a:t>
            </a:r>
            <a:r>
              <a:rPr sz="2400" spc="-4" dirty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di</a:t>
            </a:r>
            <a:r>
              <a:rPr sz="2400" spc="-4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en</a:t>
            </a:r>
            <a:r>
              <a:rPr sz="2400" spc="-9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400" spc="-19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nal</a:t>
            </a:r>
            <a:endParaRPr sz="2400">
              <a:latin typeface="Arial"/>
              <a:cs typeface="Arial"/>
            </a:endParaRPr>
          </a:p>
          <a:p>
            <a:pPr marL="12700" marR="45720">
              <a:lnSpc>
                <a:spcPct val="95825"/>
              </a:lnSpc>
              <a:spcBef>
                <a:spcPts val="17"/>
              </a:spcBef>
            </a:pP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2400" spc="-19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du</a:t>
            </a:r>
            <a:r>
              <a:rPr sz="2400" spc="-9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t)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82309" y="4156233"/>
            <a:ext cx="49479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dot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11044" y="4631474"/>
            <a:ext cx="40949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96299" y="4732686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2433" y="5150262"/>
            <a:ext cx="409447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64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19441" y="5150262"/>
            <a:ext cx="40944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896" y="2397252"/>
            <a:ext cx="1316735" cy="26730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7587996" y="2228088"/>
            <a:ext cx="769620" cy="28421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/>
          <p:nvPr/>
        </p:nvSpPr>
        <p:spPr>
          <a:xfrm>
            <a:off x="691896" y="2748534"/>
            <a:ext cx="1316228" cy="2321814"/>
          </a:xfrm>
          <a:custGeom>
            <a:avLst/>
            <a:gdLst/>
            <a:ahLst/>
            <a:cxnLst/>
            <a:rect l="l" t="t" r="r" b="b"/>
            <a:pathLst>
              <a:path w="1316228" h="2321814">
                <a:moveTo>
                  <a:pt x="0" y="2321814"/>
                </a:moveTo>
                <a:lnTo>
                  <a:pt x="1316228" y="2321814"/>
                </a:lnTo>
                <a:lnTo>
                  <a:pt x="1316228" y="0"/>
                </a:lnTo>
                <a:lnTo>
                  <a:pt x="0" y="0"/>
                </a:lnTo>
                <a:lnTo>
                  <a:pt x="0" y="2321814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1896" y="2401549"/>
            <a:ext cx="1316228" cy="0"/>
          </a:xfrm>
          <a:custGeom>
            <a:avLst/>
            <a:gdLst/>
            <a:ahLst/>
            <a:cxnLst/>
            <a:rect l="l" t="t" r="r" b="b"/>
            <a:pathLst>
              <a:path w="1316228">
                <a:moveTo>
                  <a:pt x="0" y="0"/>
                </a:moveTo>
                <a:lnTo>
                  <a:pt x="1316228" y="0"/>
                </a:lnTo>
              </a:path>
            </a:pathLst>
          </a:custGeom>
          <a:ln w="9947">
            <a:solidFill>
              <a:srgbClr val="C8DAF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08632" y="1466088"/>
            <a:ext cx="931163" cy="3604260"/>
          </a:xfrm>
          <a:custGeom>
            <a:avLst/>
            <a:gdLst/>
            <a:ahLst/>
            <a:cxnLst/>
            <a:rect l="l" t="t" r="r" b="b"/>
            <a:pathLst>
              <a:path w="931163" h="3604260">
                <a:moveTo>
                  <a:pt x="931163" y="0"/>
                </a:moveTo>
                <a:lnTo>
                  <a:pt x="0" y="931672"/>
                </a:lnTo>
                <a:lnTo>
                  <a:pt x="0" y="3604260"/>
                </a:lnTo>
                <a:lnTo>
                  <a:pt x="931163" y="2672588"/>
                </a:lnTo>
                <a:lnTo>
                  <a:pt x="931163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1896" y="1466088"/>
            <a:ext cx="2247392" cy="931163"/>
          </a:xfrm>
          <a:custGeom>
            <a:avLst/>
            <a:gdLst/>
            <a:ahLst/>
            <a:cxnLst/>
            <a:rect l="l" t="t" r="r" b="b"/>
            <a:pathLst>
              <a:path w="2247392" h="931163">
                <a:moveTo>
                  <a:pt x="2247392" y="0"/>
                </a:moveTo>
                <a:lnTo>
                  <a:pt x="931291" y="0"/>
                </a:lnTo>
                <a:lnTo>
                  <a:pt x="0" y="931163"/>
                </a:lnTo>
                <a:lnTo>
                  <a:pt x="1316101" y="931163"/>
                </a:lnTo>
                <a:lnTo>
                  <a:pt x="2247392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1896" y="1466088"/>
            <a:ext cx="2247392" cy="3604260"/>
          </a:xfrm>
          <a:custGeom>
            <a:avLst/>
            <a:gdLst/>
            <a:ahLst/>
            <a:cxnLst/>
            <a:rect l="l" t="t" r="r" b="b"/>
            <a:pathLst>
              <a:path w="2247392" h="3604260">
                <a:moveTo>
                  <a:pt x="0" y="931672"/>
                </a:moveTo>
                <a:lnTo>
                  <a:pt x="931291" y="0"/>
                </a:lnTo>
                <a:lnTo>
                  <a:pt x="2247392" y="0"/>
                </a:lnTo>
                <a:lnTo>
                  <a:pt x="2247392" y="2672588"/>
                </a:lnTo>
                <a:lnTo>
                  <a:pt x="1316101" y="3604260"/>
                </a:lnTo>
                <a:lnTo>
                  <a:pt x="0" y="3604260"/>
                </a:lnTo>
                <a:lnTo>
                  <a:pt x="0" y="931672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1896" y="1466088"/>
            <a:ext cx="2247392" cy="931672"/>
          </a:xfrm>
          <a:custGeom>
            <a:avLst/>
            <a:gdLst/>
            <a:ahLst/>
            <a:cxnLst/>
            <a:rect l="l" t="t" r="r" b="b"/>
            <a:pathLst>
              <a:path w="2247392" h="931672">
                <a:moveTo>
                  <a:pt x="0" y="931672"/>
                </a:moveTo>
                <a:lnTo>
                  <a:pt x="1316101" y="931672"/>
                </a:lnTo>
                <a:lnTo>
                  <a:pt x="2247392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08632" y="2397252"/>
            <a:ext cx="0" cy="2673096"/>
          </a:xfrm>
          <a:custGeom>
            <a:avLst/>
            <a:gdLst/>
            <a:ahLst/>
            <a:cxnLst/>
            <a:rect l="l" t="t" r="r" b="b"/>
            <a:pathLst>
              <a:path h="2673096">
                <a:moveTo>
                  <a:pt x="0" y="0"/>
                </a:moveTo>
                <a:lnTo>
                  <a:pt x="0" y="2673096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1896" y="2406459"/>
            <a:ext cx="1313180" cy="342455"/>
          </a:xfrm>
          <a:custGeom>
            <a:avLst/>
            <a:gdLst/>
            <a:ahLst/>
            <a:cxnLst/>
            <a:rect l="l" t="t" r="r" b="b"/>
            <a:pathLst>
              <a:path w="1313180" h="342455">
                <a:moveTo>
                  <a:pt x="0" y="342455"/>
                </a:moveTo>
                <a:lnTo>
                  <a:pt x="1313180" y="342455"/>
                </a:lnTo>
                <a:lnTo>
                  <a:pt x="1313180" y="0"/>
                </a:lnTo>
                <a:lnTo>
                  <a:pt x="0" y="0"/>
                </a:lnTo>
                <a:lnTo>
                  <a:pt x="0" y="342455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005583" y="2284476"/>
            <a:ext cx="122936" cy="464565"/>
          </a:xfrm>
          <a:custGeom>
            <a:avLst/>
            <a:gdLst/>
            <a:ahLst/>
            <a:cxnLst/>
            <a:rect l="l" t="t" r="r" b="b"/>
            <a:pathLst>
              <a:path w="122936" h="464565">
                <a:moveTo>
                  <a:pt x="122936" y="0"/>
                </a:moveTo>
                <a:lnTo>
                  <a:pt x="0" y="122554"/>
                </a:lnTo>
                <a:lnTo>
                  <a:pt x="0" y="464565"/>
                </a:lnTo>
                <a:lnTo>
                  <a:pt x="122936" y="342011"/>
                </a:lnTo>
                <a:lnTo>
                  <a:pt x="122936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91896" y="2284476"/>
            <a:ext cx="1436751" cy="121412"/>
          </a:xfrm>
          <a:custGeom>
            <a:avLst/>
            <a:gdLst/>
            <a:ahLst/>
            <a:cxnLst/>
            <a:rect l="l" t="t" r="r" b="b"/>
            <a:pathLst>
              <a:path w="1436751" h="121412">
                <a:moveTo>
                  <a:pt x="1436751" y="0"/>
                </a:moveTo>
                <a:lnTo>
                  <a:pt x="122796" y="0"/>
                </a:lnTo>
                <a:lnTo>
                  <a:pt x="0" y="121412"/>
                </a:lnTo>
                <a:lnTo>
                  <a:pt x="1313942" y="121412"/>
                </a:lnTo>
                <a:lnTo>
                  <a:pt x="1436751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1896" y="2284476"/>
            <a:ext cx="1436751" cy="464565"/>
          </a:xfrm>
          <a:custGeom>
            <a:avLst/>
            <a:gdLst/>
            <a:ahLst/>
            <a:cxnLst/>
            <a:rect l="l" t="t" r="r" b="b"/>
            <a:pathLst>
              <a:path w="1436751" h="464565">
                <a:moveTo>
                  <a:pt x="0" y="122554"/>
                </a:moveTo>
                <a:lnTo>
                  <a:pt x="122796" y="0"/>
                </a:lnTo>
                <a:lnTo>
                  <a:pt x="1436751" y="0"/>
                </a:lnTo>
                <a:lnTo>
                  <a:pt x="1436751" y="342011"/>
                </a:lnTo>
                <a:lnTo>
                  <a:pt x="1313942" y="464565"/>
                </a:lnTo>
                <a:lnTo>
                  <a:pt x="0" y="464565"/>
                </a:lnTo>
                <a:lnTo>
                  <a:pt x="0" y="122554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91896" y="2284476"/>
            <a:ext cx="1436751" cy="122554"/>
          </a:xfrm>
          <a:custGeom>
            <a:avLst/>
            <a:gdLst/>
            <a:ahLst/>
            <a:cxnLst/>
            <a:rect l="l" t="t" r="r" b="b"/>
            <a:pathLst>
              <a:path w="1436751" h="122554">
                <a:moveTo>
                  <a:pt x="0" y="122554"/>
                </a:moveTo>
                <a:lnTo>
                  <a:pt x="1313942" y="122554"/>
                </a:lnTo>
                <a:lnTo>
                  <a:pt x="1436751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005583" y="2406396"/>
            <a:ext cx="0" cy="342518"/>
          </a:xfrm>
          <a:custGeom>
            <a:avLst/>
            <a:gdLst/>
            <a:ahLst/>
            <a:cxnLst/>
            <a:rect l="l" t="t" r="r" b="b"/>
            <a:pathLst>
              <a:path h="342518">
                <a:moveTo>
                  <a:pt x="0" y="0"/>
                </a:moveTo>
                <a:lnTo>
                  <a:pt x="0" y="342518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09516" y="3304032"/>
            <a:ext cx="1999234" cy="0"/>
          </a:xfrm>
          <a:custGeom>
            <a:avLst/>
            <a:gdLst/>
            <a:ahLst/>
            <a:cxnLst/>
            <a:rect l="l" t="t" r="r" b="b"/>
            <a:pathLst>
              <a:path w="1999234">
                <a:moveTo>
                  <a:pt x="0" y="0"/>
                </a:moveTo>
                <a:lnTo>
                  <a:pt x="1999234" y="0"/>
                </a:lnTo>
              </a:path>
            </a:pathLst>
          </a:custGeom>
          <a:ln w="95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09004" y="3284220"/>
            <a:ext cx="57785" cy="40512"/>
          </a:xfrm>
          <a:custGeom>
            <a:avLst/>
            <a:gdLst/>
            <a:ahLst/>
            <a:cxnLst/>
            <a:rect l="l" t="t" r="r" b="b"/>
            <a:pathLst>
              <a:path w="57785" h="40512">
                <a:moveTo>
                  <a:pt x="0" y="0"/>
                </a:moveTo>
                <a:lnTo>
                  <a:pt x="0" y="40512"/>
                </a:lnTo>
                <a:lnTo>
                  <a:pt x="57785" y="203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09004" y="3284220"/>
            <a:ext cx="57785" cy="40512"/>
          </a:xfrm>
          <a:custGeom>
            <a:avLst/>
            <a:gdLst/>
            <a:ahLst/>
            <a:cxnLst/>
            <a:rect l="l" t="t" r="r" b="b"/>
            <a:pathLst>
              <a:path w="57785" h="40512">
                <a:moveTo>
                  <a:pt x="0" y="40512"/>
                </a:moveTo>
                <a:lnTo>
                  <a:pt x="57785" y="20319"/>
                </a:lnTo>
                <a:lnTo>
                  <a:pt x="0" y="0"/>
                </a:lnTo>
                <a:lnTo>
                  <a:pt x="0" y="40512"/>
                </a:lnTo>
                <a:close/>
              </a:path>
            </a:pathLst>
          </a:custGeom>
          <a:ln w="95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87996" y="2228088"/>
            <a:ext cx="770572" cy="2842133"/>
          </a:xfrm>
          <a:custGeom>
            <a:avLst/>
            <a:gdLst/>
            <a:ahLst/>
            <a:cxnLst/>
            <a:rect l="l" t="t" r="r" b="b"/>
            <a:pathLst>
              <a:path w="770572" h="2842133">
                <a:moveTo>
                  <a:pt x="0" y="2842133"/>
                </a:moveTo>
                <a:lnTo>
                  <a:pt x="770572" y="2842133"/>
                </a:lnTo>
                <a:lnTo>
                  <a:pt x="770572" y="0"/>
                </a:lnTo>
                <a:lnTo>
                  <a:pt x="0" y="0"/>
                </a:lnTo>
                <a:lnTo>
                  <a:pt x="0" y="2842133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357616" y="1466088"/>
            <a:ext cx="763015" cy="3604260"/>
          </a:xfrm>
          <a:custGeom>
            <a:avLst/>
            <a:gdLst/>
            <a:ahLst/>
            <a:cxnLst/>
            <a:rect l="l" t="t" r="r" b="b"/>
            <a:pathLst>
              <a:path w="763015" h="3604260">
                <a:moveTo>
                  <a:pt x="763015" y="0"/>
                </a:moveTo>
                <a:lnTo>
                  <a:pt x="0" y="762253"/>
                </a:lnTo>
                <a:lnTo>
                  <a:pt x="0" y="3604260"/>
                </a:lnTo>
                <a:lnTo>
                  <a:pt x="763015" y="2842006"/>
                </a:lnTo>
                <a:lnTo>
                  <a:pt x="763015" y="0"/>
                </a:lnTo>
                <a:close/>
              </a:path>
            </a:pathLst>
          </a:custGeom>
          <a:solidFill>
            <a:srgbClr val="9FADC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87996" y="1466088"/>
            <a:ext cx="1532635" cy="763015"/>
          </a:xfrm>
          <a:custGeom>
            <a:avLst/>
            <a:gdLst/>
            <a:ahLst/>
            <a:cxnLst/>
            <a:rect l="l" t="t" r="r" b="b"/>
            <a:pathLst>
              <a:path w="1532635" h="763015">
                <a:moveTo>
                  <a:pt x="1532635" y="0"/>
                </a:moveTo>
                <a:lnTo>
                  <a:pt x="762253" y="0"/>
                </a:lnTo>
                <a:lnTo>
                  <a:pt x="0" y="763015"/>
                </a:lnTo>
                <a:lnTo>
                  <a:pt x="770508" y="763015"/>
                </a:lnTo>
                <a:lnTo>
                  <a:pt x="1532635" y="0"/>
                </a:lnTo>
                <a:close/>
              </a:path>
            </a:pathLst>
          </a:custGeom>
          <a:solidFill>
            <a:srgbClr val="D2E0F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87996" y="1466088"/>
            <a:ext cx="1532635" cy="3604260"/>
          </a:xfrm>
          <a:custGeom>
            <a:avLst/>
            <a:gdLst/>
            <a:ahLst/>
            <a:cxnLst/>
            <a:rect l="l" t="t" r="r" b="b"/>
            <a:pathLst>
              <a:path w="1532635" h="3604260">
                <a:moveTo>
                  <a:pt x="0" y="762253"/>
                </a:moveTo>
                <a:lnTo>
                  <a:pt x="762253" y="0"/>
                </a:lnTo>
                <a:lnTo>
                  <a:pt x="1532635" y="0"/>
                </a:lnTo>
                <a:lnTo>
                  <a:pt x="1532635" y="2842006"/>
                </a:lnTo>
                <a:lnTo>
                  <a:pt x="770508" y="3604260"/>
                </a:lnTo>
                <a:lnTo>
                  <a:pt x="0" y="3604260"/>
                </a:lnTo>
                <a:lnTo>
                  <a:pt x="0" y="762253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87996" y="1466088"/>
            <a:ext cx="1532635" cy="762253"/>
          </a:xfrm>
          <a:custGeom>
            <a:avLst/>
            <a:gdLst/>
            <a:ahLst/>
            <a:cxnLst/>
            <a:rect l="l" t="t" r="r" b="b"/>
            <a:pathLst>
              <a:path w="1532635" h="762253">
                <a:moveTo>
                  <a:pt x="0" y="762253"/>
                </a:moveTo>
                <a:lnTo>
                  <a:pt x="770508" y="762253"/>
                </a:lnTo>
                <a:lnTo>
                  <a:pt x="1532635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57616" y="2228088"/>
            <a:ext cx="0" cy="2842133"/>
          </a:xfrm>
          <a:custGeom>
            <a:avLst/>
            <a:gdLst/>
            <a:ahLst/>
            <a:cxnLst/>
            <a:rect l="l" t="t" r="r" b="b"/>
            <a:pathLst>
              <a:path h="2842133">
                <a:moveTo>
                  <a:pt x="0" y="0"/>
                </a:moveTo>
                <a:lnTo>
                  <a:pt x="0" y="2842133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87996" y="2246439"/>
            <a:ext cx="756894" cy="342455"/>
          </a:xfrm>
          <a:custGeom>
            <a:avLst/>
            <a:gdLst/>
            <a:ahLst/>
            <a:cxnLst/>
            <a:rect l="l" t="t" r="r" b="b"/>
            <a:pathLst>
              <a:path w="756894" h="342455">
                <a:moveTo>
                  <a:pt x="0" y="342455"/>
                </a:moveTo>
                <a:lnTo>
                  <a:pt x="756894" y="342455"/>
                </a:lnTo>
                <a:lnTo>
                  <a:pt x="756894" y="0"/>
                </a:lnTo>
                <a:lnTo>
                  <a:pt x="0" y="0"/>
                </a:lnTo>
                <a:lnTo>
                  <a:pt x="0" y="342455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45424" y="2122932"/>
            <a:ext cx="122935" cy="466089"/>
          </a:xfrm>
          <a:custGeom>
            <a:avLst/>
            <a:gdLst/>
            <a:ahLst/>
            <a:cxnLst/>
            <a:rect l="l" t="t" r="r" b="b"/>
            <a:pathLst>
              <a:path w="122935" h="466089">
                <a:moveTo>
                  <a:pt x="122935" y="0"/>
                </a:moveTo>
                <a:lnTo>
                  <a:pt x="0" y="122935"/>
                </a:lnTo>
                <a:lnTo>
                  <a:pt x="0" y="466089"/>
                </a:lnTo>
                <a:lnTo>
                  <a:pt x="122935" y="343153"/>
                </a:lnTo>
                <a:lnTo>
                  <a:pt x="122935" y="0"/>
                </a:lnTo>
                <a:close/>
              </a:path>
            </a:pathLst>
          </a:custGeom>
          <a:solidFill>
            <a:srgbClr val="C3A2A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87996" y="2122932"/>
            <a:ext cx="880490" cy="122935"/>
          </a:xfrm>
          <a:custGeom>
            <a:avLst/>
            <a:gdLst/>
            <a:ahLst/>
            <a:cxnLst/>
            <a:rect l="l" t="t" r="r" b="b"/>
            <a:pathLst>
              <a:path w="880490" h="122935">
                <a:moveTo>
                  <a:pt x="880490" y="0"/>
                </a:moveTo>
                <a:lnTo>
                  <a:pt x="122808" y="0"/>
                </a:lnTo>
                <a:lnTo>
                  <a:pt x="0" y="122935"/>
                </a:lnTo>
                <a:lnTo>
                  <a:pt x="757808" y="122935"/>
                </a:lnTo>
                <a:lnTo>
                  <a:pt x="880490" y="0"/>
                </a:lnTo>
                <a:close/>
              </a:path>
            </a:pathLst>
          </a:custGeom>
          <a:solidFill>
            <a:srgbClr val="F6D5D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87996" y="2122932"/>
            <a:ext cx="880490" cy="466089"/>
          </a:xfrm>
          <a:custGeom>
            <a:avLst/>
            <a:gdLst/>
            <a:ahLst/>
            <a:cxnLst/>
            <a:rect l="l" t="t" r="r" b="b"/>
            <a:pathLst>
              <a:path w="880490" h="466089">
                <a:moveTo>
                  <a:pt x="0" y="122935"/>
                </a:moveTo>
                <a:lnTo>
                  <a:pt x="122808" y="0"/>
                </a:lnTo>
                <a:lnTo>
                  <a:pt x="880490" y="0"/>
                </a:lnTo>
                <a:lnTo>
                  <a:pt x="880490" y="343153"/>
                </a:lnTo>
                <a:lnTo>
                  <a:pt x="757808" y="466089"/>
                </a:lnTo>
                <a:lnTo>
                  <a:pt x="0" y="466089"/>
                </a:lnTo>
                <a:lnTo>
                  <a:pt x="0" y="122935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87996" y="2122932"/>
            <a:ext cx="880490" cy="122935"/>
          </a:xfrm>
          <a:custGeom>
            <a:avLst/>
            <a:gdLst/>
            <a:ahLst/>
            <a:cxnLst/>
            <a:rect l="l" t="t" r="r" b="b"/>
            <a:pathLst>
              <a:path w="880490" h="122935">
                <a:moveTo>
                  <a:pt x="0" y="122935"/>
                </a:moveTo>
                <a:lnTo>
                  <a:pt x="757808" y="122935"/>
                </a:lnTo>
                <a:lnTo>
                  <a:pt x="88049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45424" y="2246376"/>
            <a:ext cx="0" cy="342519"/>
          </a:xfrm>
          <a:custGeom>
            <a:avLst/>
            <a:gdLst/>
            <a:ahLst/>
            <a:cxnLst/>
            <a:rect l="l" t="t" r="r" b="b"/>
            <a:pathLst>
              <a:path h="342519">
                <a:moveTo>
                  <a:pt x="0" y="0"/>
                </a:moveTo>
                <a:lnTo>
                  <a:pt x="0" y="342519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14273" y="394233"/>
            <a:ext cx="889761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-94" baseline="3413" dirty="0">
                <a:latin typeface="Calibri Light"/>
                <a:cs typeface="Calibri Light"/>
              </a:rPr>
              <a:t>(bt</a:t>
            </a:r>
            <a:r>
              <a:rPr sz="4800" spc="-89" baseline="3413" dirty="0">
                <a:latin typeface="Calibri Light"/>
                <a:cs typeface="Calibri Light"/>
              </a:rPr>
              <a:t>w</a:t>
            </a:r>
            <a:r>
              <a:rPr sz="4800" spc="0" baseline="3413" dirty="0">
                <a:latin typeface="Calibri Light"/>
                <a:cs typeface="Calibri Light"/>
              </a:rPr>
              <a:t>,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6281" y="394233"/>
            <a:ext cx="669663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0" baseline="3413" dirty="0">
                <a:latin typeface="Calibri Light"/>
                <a:cs typeface="Calibri Light"/>
              </a:rPr>
              <a:t>1x1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55317" y="394233"/>
            <a:ext cx="2007113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0" baseline="3413" dirty="0">
                <a:latin typeface="Calibri Light"/>
                <a:cs typeface="Calibri Light"/>
              </a:rPr>
              <a:t>c</a:t>
            </a:r>
            <a:r>
              <a:rPr sz="4800" spc="-25" baseline="3413" dirty="0">
                <a:latin typeface="Calibri Light"/>
                <a:cs typeface="Calibri Light"/>
              </a:rPr>
              <a:t>o</a:t>
            </a:r>
            <a:r>
              <a:rPr sz="4800" spc="-9" baseline="3413" dirty="0">
                <a:latin typeface="Calibri Light"/>
                <a:cs typeface="Calibri Light"/>
              </a:rPr>
              <a:t>n</a:t>
            </a:r>
            <a:r>
              <a:rPr sz="4800" spc="-19" baseline="3413" dirty="0">
                <a:latin typeface="Calibri Light"/>
                <a:cs typeface="Calibri Light"/>
              </a:rPr>
              <a:t>vo</a:t>
            </a:r>
            <a:r>
              <a:rPr sz="4800" spc="-9" baseline="3413" dirty="0">
                <a:latin typeface="Calibri Light"/>
                <a:cs typeface="Calibri Light"/>
              </a:rPr>
              <a:t>luti</a:t>
            </a:r>
            <a:r>
              <a:rPr sz="4800" spc="-19" baseline="3413" dirty="0">
                <a:latin typeface="Calibri Light"/>
                <a:cs typeface="Calibri Light"/>
              </a:rPr>
              <a:t>o</a:t>
            </a:r>
            <a:r>
              <a:rPr sz="4800" spc="0" baseline="3413" dirty="0">
                <a:latin typeface="Calibri Light"/>
                <a:cs typeface="Calibri Light"/>
              </a:rPr>
              <a:t>n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70426" y="394233"/>
            <a:ext cx="1994423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-34" baseline="3413" dirty="0">
                <a:latin typeface="Calibri Light"/>
                <a:cs typeface="Calibri Light"/>
              </a:rPr>
              <a:t>laye</a:t>
            </a:r>
            <a:r>
              <a:rPr sz="4800" spc="-39" baseline="3413" dirty="0">
                <a:latin typeface="Calibri Light"/>
                <a:cs typeface="Calibri Light"/>
              </a:rPr>
              <a:t>r</a:t>
            </a:r>
            <a:r>
              <a:rPr sz="4800" spc="0" baseline="3413" dirty="0">
                <a:latin typeface="Calibri Light"/>
                <a:cs typeface="Calibri Light"/>
              </a:rPr>
              <a:t>s</a:t>
            </a:r>
            <a:r>
              <a:rPr sz="4800" spc="-54" baseline="3413" dirty="0">
                <a:latin typeface="Calibri Light"/>
                <a:cs typeface="Calibri Light"/>
              </a:rPr>
              <a:t> </a:t>
            </a:r>
            <a:r>
              <a:rPr sz="4800" spc="-29" baseline="3413" dirty="0">
                <a:latin typeface="Calibri Light"/>
                <a:cs typeface="Calibri Light"/>
              </a:rPr>
              <a:t>m</a:t>
            </a:r>
            <a:r>
              <a:rPr sz="4800" spc="-19" baseline="3413" dirty="0">
                <a:latin typeface="Calibri Light"/>
                <a:cs typeface="Calibri Light"/>
              </a:rPr>
              <a:t>ak</a:t>
            </a:r>
            <a:r>
              <a:rPr sz="4800" spc="0" baseline="3413" dirty="0">
                <a:latin typeface="Calibri Light"/>
                <a:cs typeface="Calibri Light"/>
              </a:rPr>
              <a:t>e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66866" y="394233"/>
            <a:ext cx="1252581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-19" baseline="3413" dirty="0">
                <a:latin typeface="Calibri Light"/>
                <a:cs typeface="Calibri Light"/>
              </a:rPr>
              <a:t>p</a:t>
            </a:r>
            <a:r>
              <a:rPr sz="4800" spc="-25" baseline="3413" dirty="0">
                <a:latin typeface="Calibri Light"/>
                <a:cs typeface="Calibri Light"/>
              </a:rPr>
              <a:t>er</a:t>
            </a:r>
            <a:r>
              <a:rPr sz="4800" spc="-19" baseline="3413" dirty="0">
                <a:latin typeface="Calibri Light"/>
                <a:cs typeface="Calibri Light"/>
              </a:rPr>
              <a:t>f</a:t>
            </a:r>
            <a:r>
              <a:rPr sz="4800" spc="-25" baseline="3413" dirty="0">
                <a:latin typeface="Calibri Light"/>
                <a:cs typeface="Calibri Light"/>
              </a:rPr>
              <a:t>e</a:t>
            </a:r>
            <a:r>
              <a:rPr sz="4800" spc="-19" baseline="3413" dirty="0">
                <a:latin typeface="Calibri Light"/>
                <a:cs typeface="Calibri Light"/>
              </a:rPr>
              <a:t>c</a:t>
            </a:r>
            <a:r>
              <a:rPr sz="4800" spc="0" baseline="3413" dirty="0">
                <a:latin typeface="Calibri Light"/>
                <a:cs typeface="Calibri Light"/>
              </a:rPr>
              <a:t>t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09180" y="394233"/>
            <a:ext cx="1137122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65"/>
              </a:lnSpc>
              <a:spcBef>
                <a:spcPts val="168"/>
              </a:spcBef>
            </a:pPr>
            <a:r>
              <a:rPr sz="4800" spc="0" baseline="3413" dirty="0">
                <a:latin typeface="Calibri Light"/>
                <a:cs typeface="Calibri Light"/>
              </a:rPr>
              <a:t>sense)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82744" y="2412523"/>
            <a:ext cx="1809648" cy="6959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2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1</a:t>
            </a:r>
            <a:r>
              <a:rPr sz="2400" spc="-14" dirty="0">
                <a:latin typeface="Arial"/>
                <a:cs typeface="Arial"/>
              </a:rPr>
              <a:t>x</a:t>
            </a:r>
            <a:r>
              <a:rPr sz="2400" spc="0" dirty="0">
                <a:latin typeface="Arial"/>
                <a:cs typeface="Arial"/>
              </a:rPr>
              <a:t>1</a:t>
            </a:r>
            <a:r>
              <a:rPr sz="2400" spc="-79" dirty="0">
                <a:latin typeface="Arial"/>
                <a:cs typeface="Arial"/>
              </a:rPr>
              <a:t> </a:t>
            </a:r>
            <a:r>
              <a:rPr sz="2400" spc="-14" dirty="0">
                <a:latin typeface="Arial"/>
                <a:cs typeface="Arial"/>
              </a:rPr>
              <a:t>C</a:t>
            </a:r>
            <a:r>
              <a:rPr sz="2400" spc="0" dirty="0">
                <a:latin typeface="Arial"/>
                <a:cs typeface="Arial"/>
              </a:rPr>
              <a:t>O</a:t>
            </a:r>
            <a:r>
              <a:rPr sz="2400" spc="-19" dirty="0">
                <a:latin typeface="Arial"/>
                <a:cs typeface="Arial"/>
              </a:rPr>
              <a:t>N</a:t>
            </a:r>
            <a:r>
              <a:rPr sz="2400" spc="0" dirty="0">
                <a:latin typeface="Arial"/>
                <a:cs typeface="Arial"/>
              </a:rPr>
              <a:t>V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2400" spc="-14" dirty="0">
                <a:latin typeface="Arial"/>
                <a:cs typeface="Arial"/>
              </a:rPr>
              <a:t>wi</a:t>
            </a:r>
            <a:r>
              <a:rPr sz="2400" spc="0" dirty="0">
                <a:latin typeface="Arial"/>
                <a:cs typeface="Arial"/>
              </a:rPr>
              <a:t>th</a:t>
            </a:r>
            <a:r>
              <a:rPr sz="2400" spc="-49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32</a:t>
            </a:r>
            <a:r>
              <a:rPr sz="2400" spc="-164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f</a:t>
            </a:r>
            <a:r>
              <a:rPr sz="2400" spc="-25" dirty="0">
                <a:latin typeface="Arial"/>
                <a:cs typeface="Arial"/>
              </a:rPr>
              <a:t>i</a:t>
            </a:r>
            <a:r>
              <a:rPr sz="2400" spc="-14" dirty="0">
                <a:latin typeface="Arial"/>
                <a:cs typeface="Arial"/>
              </a:rPr>
              <a:t>l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9" dirty="0">
                <a:latin typeface="Arial"/>
                <a:cs typeface="Arial"/>
              </a:rPr>
              <a:t>e</a:t>
            </a:r>
            <a:r>
              <a:rPr sz="2400" spc="0" dirty="0">
                <a:latin typeface="Arial"/>
                <a:cs typeface="Arial"/>
              </a:rPr>
              <a:t>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48762" y="2717323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97949" y="2955067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45661" y="3416839"/>
            <a:ext cx="2989598" cy="6990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65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(each f</a:t>
            </a:r>
            <a:r>
              <a:rPr sz="2400" spc="-25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400" spc="-19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r has</a:t>
            </a:r>
            <a:r>
              <a:rPr sz="2400" spc="-1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7"/>
              </a:spcBef>
            </a:pP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400" spc="-2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400" spc="-2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64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, </a:t>
            </a:r>
            <a:r>
              <a:rPr sz="2400" spc="-4" dirty="0">
                <a:solidFill>
                  <a:srgbClr val="0000FF"/>
                </a:solidFill>
                <a:latin typeface="Arial"/>
                <a:cs typeface="Arial"/>
              </a:rPr>
              <a:t>an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2400" spc="-4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pe</a:t>
            </a:r>
            <a:r>
              <a:rPr sz="2400" spc="-4" dirty="0">
                <a:solidFill>
                  <a:srgbClr val="0000FF"/>
                </a:solidFill>
                <a:latin typeface="Arial"/>
                <a:cs typeface="Arial"/>
              </a:rPr>
              <a:t>rf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2400" spc="-4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2400" spc="-9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0033" y="3785400"/>
            <a:ext cx="240803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45661" y="4156233"/>
            <a:ext cx="2120595" cy="699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64</a:t>
            </a:r>
            <a:r>
              <a:rPr sz="2400" spc="-4" dirty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di</a:t>
            </a:r>
            <a:r>
              <a:rPr sz="2400" spc="-4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en</a:t>
            </a:r>
            <a:r>
              <a:rPr sz="2400" spc="-9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400" spc="-19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nal</a:t>
            </a:r>
            <a:endParaRPr sz="2400">
              <a:latin typeface="Arial"/>
              <a:cs typeface="Arial"/>
            </a:endParaRPr>
          </a:p>
          <a:p>
            <a:pPr marL="12700" marR="45720">
              <a:lnSpc>
                <a:spcPct val="95825"/>
              </a:lnSpc>
              <a:spcBef>
                <a:spcPts val="17"/>
              </a:spcBef>
            </a:pP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2400" spc="-19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2400" spc="-14" dirty="0">
                <a:solidFill>
                  <a:srgbClr val="0000FF"/>
                </a:solidFill>
                <a:latin typeface="Arial"/>
                <a:cs typeface="Arial"/>
              </a:rPr>
              <a:t>du</a:t>
            </a:r>
            <a:r>
              <a:rPr sz="2400" spc="-9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t)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82309" y="4156233"/>
            <a:ext cx="49479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solidFill>
                  <a:srgbClr val="0000FF"/>
                </a:solidFill>
                <a:latin typeface="Arial"/>
                <a:cs typeface="Arial"/>
              </a:rPr>
              <a:t>dot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11044" y="4631474"/>
            <a:ext cx="40949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-4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96299" y="4732686"/>
            <a:ext cx="4094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2433" y="5150262"/>
            <a:ext cx="409447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64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19441" y="5150262"/>
            <a:ext cx="409448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1896" y="2401549"/>
            <a:ext cx="1316735" cy="3471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691896" y="2748724"/>
            <a:ext cx="1316735" cy="23216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7587996" y="2237263"/>
            <a:ext cx="769620" cy="3516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7587996" y="2588895"/>
            <a:ext cx="769620" cy="24813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140964" y="2388108"/>
            <a:ext cx="5308092" cy="4146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8929" y="357629"/>
            <a:ext cx="2988940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85"/>
              </a:lnSpc>
              <a:spcBef>
                <a:spcPts val="209"/>
              </a:spcBef>
            </a:pPr>
            <a:r>
              <a:rPr sz="4000" spc="-9" dirty="0">
                <a:latin typeface="Arial"/>
                <a:cs typeface="Arial"/>
              </a:rPr>
              <a:t>Poo</a:t>
            </a:r>
            <a:r>
              <a:rPr sz="4000" spc="0" dirty="0">
                <a:latin typeface="Arial"/>
                <a:cs typeface="Arial"/>
              </a:rPr>
              <a:t>l</a:t>
            </a:r>
            <a:r>
              <a:rPr sz="4000" spc="-25" dirty="0">
                <a:latin typeface="Arial"/>
                <a:cs typeface="Arial"/>
              </a:rPr>
              <a:t>i</a:t>
            </a:r>
            <a:r>
              <a:rPr sz="4000" spc="-9" dirty="0">
                <a:latin typeface="Arial"/>
                <a:cs typeface="Arial"/>
              </a:rPr>
              <a:t>n</a:t>
            </a:r>
            <a:r>
              <a:rPr sz="4000" spc="0" dirty="0">
                <a:latin typeface="Arial"/>
                <a:cs typeface="Arial"/>
              </a:rPr>
              <a:t>g</a:t>
            </a:r>
            <a:r>
              <a:rPr sz="4000" spc="-356" dirty="0">
                <a:latin typeface="Arial"/>
                <a:cs typeface="Arial"/>
              </a:rPr>
              <a:t> </a:t>
            </a:r>
            <a:r>
              <a:rPr sz="4000" spc="0" dirty="0">
                <a:latin typeface="Arial"/>
                <a:cs typeface="Arial"/>
              </a:rPr>
              <a:t>l</a:t>
            </a:r>
            <a:r>
              <a:rPr sz="4000" spc="-19" dirty="0">
                <a:latin typeface="Arial"/>
                <a:cs typeface="Arial"/>
              </a:rPr>
              <a:t>a</a:t>
            </a:r>
            <a:r>
              <a:rPr sz="4000" spc="0" dirty="0">
                <a:latin typeface="Arial"/>
                <a:cs typeface="Arial"/>
              </a:rPr>
              <a:t>y</a:t>
            </a:r>
            <a:r>
              <a:rPr sz="4000" spc="-14" dirty="0">
                <a:latin typeface="Arial"/>
                <a:cs typeface="Arial"/>
              </a:rPr>
              <a:t>e</a:t>
            </a:r>
            <a:r>
              <a:rPr sz="4000" spc="0" dirty="0">
                <a:latin typeface="Arial"/>
                <a:cs typeface="Arial"/>
              </a:rPr>
              <a:t>r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718" y="1235614"/>
            <a:ext cx="172765" cy="696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7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2400" spc="0" dirty="0"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98626" y="1235614"/>
            <a:ext cx="7824622" cy="696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makes t</a:t>
            </a:r>
            <a:r>
              <a:rPr sz="2400" spc="-19" dirty="0">
                <a:latin typeface="Arial"/>
                <a:cs typeface="Arial"/>
              </a:rPr>
              <a:t>h</a:t>
            </a:r>
            <a:r>
              <a:rPr sz="2400" spc="0" dirty="0">
                <a:latin typeface="Arial"/>
                <a:cs typeface="Arial"/>
              </a:rPr>
              <a:t>e</a:t>
            </a:r>
            <a:r>
              <a:rPr sz="2400" spc="-29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representat</a:t>
            </a:r>
            <a:r>
              <a:rPr sz="2400" spc="-9" dirty="0">
                <a:latin typeface="Arial"/>
                <a:cs typeface="Arial"/>
              </a:rPr>
              <a:t>i</a:t>
            </a:r>
            <a:r>
              <a:rPr sz="2400" spc="0" dirty="0">
                <a:latin typeface="Arial"/>
                <a:cs typeface="Arial"/>
              </a:rPr>
              <a:t>ons</a:t>
            </a:r>
            <a:r>
              <a:rPr sz="2400" spc="-54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smal</a:t>
            </a:r>
            <a:r>
              <a:rPr sz="2400" spc="-4" dirty="0">
                <a:latin typeface="Arial"/>
                <a:cs typeface="Arial"/>
              </a:rPr>
              <a:t>l</a:t>
            </a:r>
            <a:r>
              <a:rPr sz="2400" spc="0" dirty="0">
                <a:latin typeface="Arial"/>
                <a:cs typeface="Arial"/>
              </a:rPr>
              <a:t>er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and</a:t>
            </a:r>
            <a:r>
              <a:rPr sz="2400" spc="-19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mo</a:t>
            </a:r>
            <a:r>
              <a:rPr sz="2400" spc="4" dirty="0">
                <a:latin typeface="Arial"/>
                <a:cs typeface="Arial"/>
              </a:rPr>
              <a:t>r</a:t>
            </a:r>
            <a:r>
              <a:rPr sz="2400" spc="0" dirty="0">
                <a:latin typeface="Arial"/>
                <a:cs typeface="Arial"/>
              </a:rPr>
              <a:t>e</a:t>
            </a:r>
            <a:r>
              <a:rPr sz="2400" spc="-149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manage</a:t>
            </a:r>
            <a:r>
              <a:rPr sz="2400" spc="-9" dirty="0">
                <a:latin typeface="Arial"/>
                <a:cs typeface="Arial"/>
              </a:rPr>
              <a:t>a</a:t>
            </a:r>
            <a:r>
              <a:rPr sz="2400" spc="0" dirty="0">
                <a:latin typeface="Arial"/>
                <a:cs typeface="Arial"/>
              </a:rPr>
              <a:t>b</a:t>
            </a:r>
            <a:r>
              <a:rPr sz="2400" spc="-4" dirty="0">
                <a:latin typeface="Arial"/>
                <a:cs typeface="Arial"/>
              </a:rPr>
              <a:t>l</a:t>
            </a:r>
            <a:r>
              <a:rPr sz="2400" spc="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12700" marR="45720">
              <a:lnSpc>
                <a:spcPct val="95825"/>
              </a:lnSpc>
            </a:pPr>
            <a:r>
              <a:rPr sz="2400" spc="-14" dirty="0">
                <a:latin typeface="Arial"/>
                <a:cs typeface="Arial"/>
              </a:rPr>
              <a:t>ope</a:t>
            </a:r>
            <a:r>
              <a:rPr sz="2400" spc="-4" dirty="0">
                <a:latin typeface="Arial"/>
                <a:cs typeface="Arial"/>
              </a:rPr>
              <a:t>r</a:t>
            </a:r>
            <a:r>
              <a:rPr sz="2400" spc="-14" dirty="0">
                <a:latin typeface="Arial"/>
                <a:cs typeface="Arial"/>
              </a:rPr>
              <a:t>a</a:t>
            </a:r>
            <a:r>
              <a:rPr sz="2400" spc="-4" dirty="0">
                <a:latin typeface="Arial"/>
                <a:cs typeface="Arial"/>
              </a:rPr>
              <a:t>t</a:t>
            </a:r>
            <a:r>
              <a:rPr sz="2400" spc="-14" dirty="0">
                <a:latin typeface="Arial"/>
                <a:cs typeface="Arial"/>
              </a:rPr>
              <a:t>e</a:t>
            </a:r>
            <a:r>
              <a:rPr sz="2400" spc="0" dirty="0">
                <a:latin typeface="Arial"/>
                <a:cs typeface="Arial"/>
              </a:rPr>
              <a:t>s ov</a:t>
            </a:r>
            <a:r>
              <a:rPr sz="2400" spc="-9" dirty="0">
                <a:latin typeface="Arial"/>
                <a:cs typeface="Arial"/>
              </a:rPr>
              <a:t>e</a:t>
            </a:r>
            <a:r>
              <a:rPr sz="2400" spc="0" dirty="0">
                <a:latin typeface="Arial"/>
                <a:cs typeface="Arial"/>
              </a:rPr>
              <a:t>r</a:t>
            </a:r>
            <a:r>
              <a:rPr sz="2400" spc="-34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each</a:t>
            </a:r>
            <a:r>
              <a:rPr sz="2400" spc="-39" dirty="0">
                <a:latin typeface="Arial"/>
                <a:cs typeface="Arial"/>
              </a:rPr>
              <a:t> </a:t>
            </a:r>
            <a:r>
              <a:rPr sz="2400" spc="-14" dirty="0">
                <a:latin typeface="Arial"/>
                <a:cs typeface="Arial"/>
              </a:rPr>
              <a:t>a</a:t>
            </a:r>
            <a:r>
              <a:rPr sz="2400" spc="-9" dirty="0">
                <a:latin typeface="Arial"/>
                <a:cs typeface="Arial"/>
              </a:rPr>
              <a:t>c</a:t>
            </a:r>
            <a:r>
              <a:rPr sz="2400" spc="-4" dirty="0">
                <a:latin typeface="Arial"/>
                <a:cs typeface="Arial"/>
              </a:rPr>
              <a:t>t</a:t>
            </a:r>
            <a:r>
              <a:rPr sz="2400" spc="-14" dirty="0">
                <a:latin typeface="Arial"/>
                <a:cs typeface="Arial"/>
              </a:rPr>
              <a:t>i</a:t>
            </a:r>
            <a:r>
              <a:rPr sz="2400" spc="-9" dirty="0">
                <a:latin typeface="Arial"/>
                <a:cs typeface="Arial"/>
              </a:rPr>
              <a:t>v</a:t>
            </a:r>
            <a:r>
              <a:rPr sz="2400" spc="-14" dirty="0">
                <a:latin typeface="Arial"/>
                <a:cs typeface="Arial"/>
              </a:rPr>
              <a:t>a</a:t>
            </a:r>
            <a:r>
              <a:rPr sz="2400" spc="-4" dirty="0">
                <a:latin typeface="Arial"/>
                <a:cs typeface="Arial"/>
              </a:rPr>
              <a:t>t</a:t>
            </a:r>
            <a:r>
              <a:rPr sz="2400" spc="-14" dirty="0">
                <a:latin typeface="Arial"/>
                <a:cs typeface="Arial"/>
              </a:rPr>
              <a:t>io</a:t>
            </a:r>
            <a:r>
              <a:rPr sz="2400" spc="0" dirty="0">
                <a:latin typeface="Arial"/>
                <a:cs typeface="Arial"/>
              </a:rPr>
              <a:t>n</a:t>
            </a:r>
            <a:r>
              <a:rPr sz="2400" spc="-9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map</a:t>
            </a:r>
            <a:r>
              <a:rPr sz="2400" spc="-54" dirty="0">
                <a:latin typeface="Arial"/>
                <a:cs typeface="Arial"/>
              </a:rPr>
              <a:t> </a:t>
            </a:r>
            <a:r>
              <a:rPr sz="2400" spc="-14" dirty="0">
                <a:latin typeface="Arial"/>
                <a:cs typeface="Arial"/>
              </a:rPr>
              <a:t>indepe</a:t>
            </a:r>
            <a:r>
              <a:rPr sz="2400" spc="0" dirty="0">
                <a:latin typeface="Arial"/>
                <a:cs typeface="Arial"/>
              </a:rPr>
              <a:t>n</a:t>
            </a:r>
            <a:r>
              <a:rPr sz="2400" spc="-19" dirty="0">
                <a:latin typeface="Arial"/>
                <a:cs typeface="Arial"/>
              </a:rPr>
              <a:t>d</a:t>
            </a:r>
            <a:r>
              <a:rPr sz="2400" spc="0" dirty="0">
                <a:latin typeface="Arial"/>
                <a:cs typeface="Arial"/>
              </a:rPr>
              <a:t>e</a:t>
            </a:r>
            <a:r>
              <a:rPr sz="2400" spc="-19" dirty="0">
                <a:latin typeface="Arial"/>
                <a:cs typeface="Arial"/>
              </a:rPr>
              <a:t>n</a:t>
            </a:r>
            <a:r>
              <a:rPr sz="2400" spc="-4" dirty="0">
                <a:latin typeface="Arial"/>
                <a:cs typeface="Arial"/>
              </a:rPr>
              <a:t>t</a:t>
            </a:r>
            <a:r>
              <a:rPr sz="2400" spc="-14" dirty="0">
                <a:latin typeface="Arial"/>
                <a:cs typeface="Arial"/>
              </a:rPr>
              <a:t>l</a:t>
            </a:r>
            <a:r>
              <a:rPr sz="2400" spc="-9" dirty="0">
                <a:latin typeface="Arial"/>
                <a:cs typeface="Arial"/>
              </a:rPr>
              <a:t>y</a:t>
            </a:r>
            <a:r>
              <a:rPr sz="2400" spc="0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51"/>
          <p:cNvSpPr/>
          <p:nvPr/>
        </p:nvSpPr>
        <p:spPr>
          <a:xfrm>
            <a:off x="1258887" y="1868424"/>
            <a:ext cx="807719" cy="807720"/>
          </a:xfrm>
          <a:custGeom>
            <a:avLst/>
            <a:gdLst/>
            <a:ahLst/>
            <a:cxnLst/>
            <a:rect l="l" t="t" r="r" b="b"/>
            <a:pathLst>
              <a:path w="807719" h="807720">
                <a:moveTo>
                  <a:pt x="0" y="807720"/>
                </a:moveTo>
                <a:lnTo>
                  <a:pt x="807719" y="807720"/>
                </a:lnTo>
                <a:lnTo>
                  <a:pt x="807719" y="0"/>
                </a:lnTo>
                <a:lnTo>
                  <a:pt x="0" y="0"/>
                </a:lnTo>
                <a:lnTo>
                  <a:pt x="0" y="80772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066544" y="1868424"/>
            <a:ext cx="807719" cy="807720"/>
          </a:xfrm>
          <a:custGeom>
            <a:avLst/>
            <a:gdLst/>
            <a:ahLst/>
            <a:cxnLst/>
            <a:rect l="l" t="t" r="r" b="b"/>
            <a:pathLst>
              <a:path w="807719" h="807720">
                <a:moveTo>
                  <a:pt x="0" y="807720"/>
                </a:moveTo>
                <a:lnTo>
                  <a:pt x="807719" y="807720"/>
                </a:lnTo>
                <a:lnTo>
                  <a:pt x="807719" y="0"/>
                </a:lnTo>
                <a:lnTo>
                  <a:pt x="0" y="0"/>
                </a:lnTo>
                <a:lnTo>
                  <a:pt x="0" y="80772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74264" y="1868424"/>
            <a:ext cx="807720" cy="807720"/>
          </a:xfrm>
          <a:custGeom>
            <a:avLst/>
            <a:gdLst/>
            <a:ahLst/>
            <a:cxnLst/>
            <a:rect l="l" t="t" r="r" b="b"/>
            <a:pathLst>
              <a:path w="807720" h="807720">
                <a:moveTo>
                  <a:pt x="0" y="807720"/>
                </a:moveTo>
                <a:lnTo>
                  <a:pt x="807720" y="807720"/>
                </a:lnTo>
                <a:lnTo>
                  <a:pt x="807720" y="0"/>
                </a:lnTo>
                <a:lnTo>
                  <a:pt x="0" y="0"/>
                </a:lnTo>
                <a:lnTo>
                  <a:pt x="0" y="807720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681984" y="1868424"/>
            <a:ext cx="807720" cy="807720"/>
          </a:xfrm>
          <a:custGeom>
            <a:avLst/>
            <a:gdLst/>
            <a:ahLst/>
            <a:cxnLst/>
            <a:rect l="l" t="t" r="r" b="b"/>
            <a:pathLst>
              <a:path w="807720" h="807720">
                <a:moveTo>
                  <a:pt x="0" y="807720"/>
                </a:moveTo>
                <a:lnTo>
                  <a:pt x="807720" y="807720"/>
                </a:lnTo>
                <a:lnTo>
                  <a:pt x="807720" y="0"/>
                </a:lnTo>
                <a:lnTo>
                  <a:pt x="0" y="0"/>
                </a:lnTo>
                <a:lnTo>
                  <a:pt x="0" y="807720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58887" y="2676143"/>
            <a:ext cx="807719" cy="807720"/>
          </a:xfrm>
          <a:custGeom>
            <a:avLst/>
            <a:gdLst/>
            <a:ahLst/>
            <a:cxnLst/>
            <a:rect l="l" t="t" r="r" b="b"/>
            <a:pathLst>
              <a:path w="807719" h="807720">
                <a:moveTo>
                  <a:pt x="0" y="807720"/>
                </a:moveTo>
                <a:lnTo>
                  <a:pt x="807719" y="807720"/>
                </a:lnTo>
                <a:lnTo>
                  <a:pt x="807719" y="0"/>
                </a:lnTo>
                <a:lnTo>
                  <a:pt x="0" y="0"/>
                </a:lnTo>
                <a:lnTo>
                  <a:pt x="0" y="80772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66544" y="2676143"/>
            <a:ext cx="807719" cy="807720"/>
          </a:xfrm>
          <a:custGeom>
            <a:avLst/>
            <a:gdLst/>
            <a:ahLst/>
            <a:cxnLst/>
            <a:rect l="l" t="t" r="r" b="b"/>
            <a:pathLst>
              <a:path w="807719" h="807720">
                <a:moveTo>
                  <a:pt x="0" y="807720"/>
                </a:moveTo>
                <a:lnTo>
                  <a:pt x="807719" y="807720"/>
                </a:lnTo>
                <a:lnTo>
                  <a:pt x="807719" y="0"/>
                </a:lnTo>
                <a:lnTo>
                  <a:pt x="0" y="0"/>
                </a:lnTo>
                <a:lnTo>
                  <a:pt x="0" y="80772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74264" y="2676143"/>
            <a:ext cx="807720" cy="807720"/>
          </a:xfrm>
          <a:custGeom>
            <a:avLst/>
            <a:gdLst/>
            <a:ahLst/>
            <a:cxnLst/>
            <a:rect l="l" t="t" r="r" b="b"/>
            <a:pathLst>
              <a:path w="807720" h="807720">
                <a:moveTo>
                  <a:pt x="0" y="807720"/>
                </a:moveTo>
                <a:lnTo>
                  <a:pt x="807720" y="807720"/>
                </a:lnTo>
                <a:lnTo>
                  <a:pt x="807720" y="0"/>
                </a:lnTo>
                <a:lnTo>
                  <a:pt x="0" y="0"/>
                </a:lnTo>
                <a:lnTo>
                  <a:pt x="0" y="807720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681984" y="2676143"/>
            <a:ext cx="807720" cy="807720"/>
          </a:xfrm>
          <a:custGeom>
            <a:avLst/>
            <a:gdLst/>
            <a:ahLst/>
            <a:cxnLst/>
            <a:rect l="l" t="t" r="r" b="b"/>
            <a:pathLst>
              <a:path w="807720" h="807720">
                <a:moveTo>
                  <a:pt x="0" y="807720"/>
                </a:moveTo>
                <a:lnTo>
                  <a:pt x="807720" y="807720"/>
                </a:lnTo>
                <a:lnTo>
                  <a:pt x="807720" y="0"/>
                </a:lnTo>
                <a:lnTo>
                  <a:pt x="0" y="0"/>
                </a:lnTo>
                <a:lnTo>
                  <a:pt x="0" y="807720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58887" y="3483864"/>
            <a:ext cx="807719" cy="807719"/>
          </a:xfrm>
          <a:custGeom>
            <a:avLst/>
            <a:gdLst/>
            <a:ahLst/>
            <a:cxnLst/>
            <a:rect l="l" t="t" r="r" b="b"/>
            <a:pathLst>
              <a:path w="807719" h="807719">
                <a:moveTo>
                  <a:pt x="0" y="807719"/>
                </a:moveTo>
                <a:lnTo>
                  <a:pt x="807719" y="807719"/>
                </a:lnTo>
                <a:lnTo>
                  <a:pt x="807719" y="0"/>
                </a:lnTo>
                <a:lnTo>
                  <a:pt x="0" y="0"/>
                </a:lnTo>
                <a:lnTo>
                  <a:pt x="0" y="807719"/>
                </a:lnTo>
                <a:close/>
              </a:path>
            </a:pathLst>
          </a:custGeom>
          <a:solidFill>
            <a:srgbClr val="FFF0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66544" y="3483864"/>
            <a:ext cx="807719" cy="807719"/>
          </a:xfrm>
          <a:custGeom>
            <a:avLst/>
            <a:gdLst/>
            <a:ahLst/>
            <a:cxnLst/>
            <a:rect l="l" t="t" r="r" b="b"/>
            <a:pathLst>
              <a:path w="807719" h="807719">
                <a:moveTo>
                  <a:pt x="0" y="807719"/>
                </a:moveTo>
                <a:lnTo>
                  <a:pt x="807719" y="807719"/>
                </a:lnTo>
                <a:lnTo>
                  <a:pt x="807719" y="0"/>
                </a:lnTo>
                <a:lnTo>
                  <a:pt x="0" y="0"/>
                </a:lnTo>
                <a:lnTo>
                  <a:pt x="0" y="807719"/>
                </a:lnTo>
                <a:close/>
              </a:path>
            </a:pathLst>
          </a:custGeom>
          <a:solidFill>
            <a:srgbClr val="FFF0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74264" y="3483864"/>
            <a:ext cx="807720" cy="807719"/>
          </a:xfrm>
          <a:custGeom>
            <a:avLst/>
            <a:gdLst/>
            <a:ahLst/>
            <a:cxnLst/>
            <a:rect l="l" t="t" r="r" b="b"/>
            <a:pathLst>
              <a:path w="807720" h="807719">
                <a:moveTo>
                  <a:pt x="0" y="807719"/>
                </a:moveTo>
                <a:lnTo>
                  <a:pt x="807720" y="807719"/>
                </a:lnTo>
                <a:lnTo>
                  <a:pt x="807720" y="0"/>
                </a:lnTo>
                <a:lnTo>
                  <a:pt x="0" y="0"/>
                </a:lnTo>
                <a:lnTo>
                  <a:pt x="0" y="80771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681984" y="3483864"/>
            <a:ext cx="807720" cy="807719"/>
          </a:xfrm>
          <a:custGeom>
            <a:avLst/>
            <a:gdLst/>
            <a:ahLst/>
            <a:cxnLst/>
            <a:rect l="l" t="t" r="r" b="b"/>
            <a:pathLst>
              <a:path w="807720" h="807719">
                <a:moveTo>
                  <a:pt x="0" y="807719"/>
                </a:moveTo>
                <a:lnTo>
                  <a:pt x="807720" y="807719"/>
                </a:lnTo>
                <a:lnTo>
                  <a:pt x="807720" y="0"/>
                </a:lnTo>
                <a:lnTo>
                  <a:pt x="0" y="0"/>
                </a:lnTo>
                <a:lnTo>
                  <a:pt x="0" y="80771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58887" y="4291584"/>
            <a:ext cx="807719" cy="807719"/>
          </a:xfrm>
          <a:custGeom>
            <a:avLst/>
            <a:gdLst/>
            <a:ahLst/>
            <a:cxnLst/>
            <a:rect l="l" t="t" r="r" b="b"/>
            <a:pathLst>
              <a:path w="807719" h="807719">
                <a:moveTo>
                  <a:pt x="0" y="807719"/>
                </a:moveTo>
                <a:lnTo>
                  <a:pt x="807719" y="807719"/>
                </a:lnTo>
                <a:lnTo>
                  <a:pt x="807719" y="0"/>
                </a:lnTo>
                <a:lnTo>
                  <a:pt x="0" y="0"/>
                </a:lnTo>
                <a:lnTo>
                  <a:pt x="0" y="807719"/>
                </a:lnTo>
                <a:close/>
              </a:path>
            </a:pathLst>
          </a:custGeom>
          <a:solidFill>
            <a:srgbClr val="FFF0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066544" y="4291584"/>
            <a:ext cx="807719" cy="807719"/>
          </a:xfrm>
          <a:custGeom>
            <a:avLst/>
            <a:gdLst/>
            <a:ahLst/>
            <a:cxnLst/>
            <a:rect l="l" t="t" r="r" b="b"/>
            <a:pathLst>
              <a:path w="807719" h="807719">
                <a:moveTo>
                  <a:pt x="0" y="807719"/>
                </a:moveTo>
                <a:lnTo>
                  <a:pt x="807719" y="807719"/>
                </a:lnTo>
                <a:lnTo>
                  <a:pt x="807719" y="0"/>
                </a:lnTo>
                <a:lnTo>
                  <a:pt x="0" y="0"/>
                </a:lnTo>
                <a:lnTo>
                  <a:pt x="0" y="807719"/>
                </a:lnTo>
                <a:close/>
              </a:path>
            </a:pathLst>
          </a:custGeom>
          <a:solidFill>
            <a:srgbClr val="FFF0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874264" y="4291584"/>
            <a:ext cx="807720" cy="807719"/>
          </a:xfrm>
          <a:custGeom>
            <a:avLst/>
            <a:gdLst/>
            <a:ahLst/>
            <a:cxnLst/>
            <a:rect l="l" t="t" r="r" b="b"/>
            <a:pathLst>
              <a:path w="807720" h="807719">
                <a:moveTo>
                  <a:pt x="0" y="807719"/>
                </a:moveTo>
                <a:lnTo>
                  <a:pt x="807720" y="807719"/>
                </a:lnTo>
                <a:lnTo>
                  <a:pt x="807720" y="0"/>
                </a:lnTo>
                <a:lnTo>
                  <a:pt x="0" y="0"/>
                </a:lnTo>
                <a:lnTo>
                  <a:pt x="0" y="80771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81984" y="4291584"/>
            <a:ext cx="807720" cy="807719"/>
          </a:xfrm>
          <a:custGeom>
            <a:avLst/>
            <a:gdLst/>
            <a:ahLst/>
            <a:cxnLst/>
            <a:rect l="l" t="t" r="r" b="b"/>
            <a:pathLst>
              <a:path w="807720" h="807719">
                <a:moveTo>
                  <a:pt x="0" y="807719"/>
                </a:moveTo>
                <a:lnTo>
                  <a:pt x="807720" y="807719"/>
                </a:lnTo>
                <a:lnTo>
                  <a:pt x="807720" y="0"/>
                </a:lnTo>
                <a:lnTo>
                  <a:pt x="0" y="0"/>
                </a:lnTo>
                <a:lnTo>
                  <a:pt x="0" y="80771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066544" y="1862074"/>
            <a:ext cx="0" cy="3243580"/>
          </a:xfrm>
          <a:custGeom>
            <a:avLst/>
            <a:gdLst/>
            <a:ahLst/>
            <a:cxnLst/>
            <a:rect l="l" t="t" r="r" b="b"/>
            <a:pathLst>
              <a:path h="3243579">
                <a:moveTo>
                  <a:pt x="0" y="0"/>
                </a:moveTo>
                <a:lnTo>
                  <a:pt x="0" y="32435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874264" y="1862074"/>
            <a:ext cx="0" cy="3243580"/>
          </a:xfrm>
          <a:custGeom>
            <a:avLst/>
            <a:gdLst/>
            <a:ahLst/>
            <a:cxnLst/>
            <a:rect l="l" t="t" r="r" b="b"/>
            <a:pathLst>
              <a:path h="3243579">
                <a:moveTo>
                  <a:pt x="0" y="0"/>
                </a:moveTo>
                <a:lnTo>
                  <a:pt x="0" y="32435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81984" y="1862074"/>
            <a:ext cx="0" cy="3243580"/>
          </a:xfrm>
          <a:custGeom>
            <a:avLst/>
            <a:gdLst/>
            <a:ahLst/>
            <a:cxnLst/>
            <a:rect l="l" t="t" r="r" b="b"/>
            <a:pathLst>
              <a:path h="3243579">
                <a:moveTo>
                  <a:pt x="0" y="0"/>
                </a:moveTo>
                <a:lnTo>
                  <a:pt x="0" y="32435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52537" y="2676144"/>
            <a:ext cx="3243516" cy="0"/>
          </a:xfrm>
          <a:custGeom>
            <a:avLst/>
            <a:gdLst/>
            <a:ahLst/>
            <a:cxnLst/>
            <a:rect l="l" t="t" r="r" b="b"/>
            <a:pathLst>
              <a:path w="3243516">
                <a:moveTo>
                  <a:pt x="0" y="0"/>
                </a:moveTo>
                <a:lnTo>
                  <a:pt x="324351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252537" y="3483864"/>
            <a:ext cx="3243516" cy="0"/>
          </a:xfrm>
          <a:custGeom>
            <a:avLst/>
            <a:gdLst/>
            <a:ahLst/>
            <a:cxnLst/>
            <a:rect l="l" t="t" r="r" b="b"/>
            <a:pathLst>
              <a:path w="3243516">
                <a:moveTo>
                  <a:pt x="0" y="0"/>
                </a:moveTo>
                <a:lnTo>
                  <a:pt x="324351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252537" y="4291583"/>
            <a:ext cx="3243516" cy="0"/>
          </a:xfrm>
          <a:custGeom>
            <a:avLst/>
            <a:gdLst/>
            <a:ahLst/>
            <a:cxnLst/>
            <a:rect l="l" t="t" r="r" b="b"/>
            <a:pathLst>
              <a:path w="3243516">
                <a:moveTo>
                  <a:pt x="0" y="0"/>
                </a:moveTo>
                <a:lnTo>
                  <a:pt x="324351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258887" y="1862074"/>
            <a:ext cx="0" cy="3243580"/>
          </a:xfrm>
          <a:custGeom>
            <a:avLst/>
            <a:gdLst/>
            <a:ahLst/>
            <a:cxnLst/>
            <a:rect l="l" t="t" r="r" b="b"/>
            <a:pathLst>
              <a:path h="3243579">
                <a:moveTo>
                  <a:pt x="0" y="0"/>
                </a:moveTo>
                <a:lnTo>
                  <a:pt x="0" y="32435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489704" y="1862074"/>
            <a:ext cx="0" cy="3243580"/>
          </a:xfrm>
          <a:custGeom>
            <a:avLst/>
            <a:gdLst/>
            <a:ahLst/>
            <a:cxnLst/>
            <a:rect l="l" t="t" r="r" b="b"/>
            <a:pathLst>
              <a:path h="3243579">
                <a:moveTo>
                  <a:pt x="0" y="0"/>
                </a:moveTo>
                <a:lnTo>
                  <a:pt x="0" y="32435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52537" y="1868424"/>
            <a:ext cx="3243516" cy="0"/>
          </a:xfrm>
          <a:custGeom>
            <a:avLst/>
            <a:gdLst/>
            <a:ahLst/>
            <a:cxnLst/>
            <a:rect l="l" t="t" r="r" b="b"/>
            <a:pathLst>
              <a:path w="3243516">
                <a:moveTo>
                  <a:pt x="0" y="0"/>
                </a:moveTo>
                <a:lnTo>
                  <a:pt x="324351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52537" y="5099304"/>
            <a:ext cx="3243516" cy="0"/>
          </a:xfrm>
          <a:custGeom>
            <a:avLst/>
            <a:gdLst/>
            <a:ahLst/>
            <a:cxnLst/>
            <a:rect l="l" t="t" r="r" b="b"/>
            <a:pathLst>
              <a:path w="3243516">
                <a:moveTo>
                  <a:pt x="0" y="0"/>
                </a:moveTo>
                <a:lnTo>
                  <a:pt x="324351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6488" y="2071115"/>
            <a:ext cx="0" cy="3000629"/>
          </a:xfrm>
          <a:custGeom>
            <a:avLst/>
            <a:gdLst/>
            <a:ahLst/>
            <a:cxnLst/>
            <a:rect l="l" t="t" r="r" b="b"/>
            <a:pathLst>
              <a:path h="3000629">
                <a:moveTo>
                  <a:pt x="0" y="3000629"/>
                </a:moveTo>
                <a:lnTo>
                  <a:pt x="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3148" y="1943100"/>
            <a:ext cx="108204" cy="141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34440" y="5533644"/>
            <a:ext cx="3150108" cy="0"/>
          </a:xfrm>
          <a:custGeom>
            <a:avLst/>
            <a:gdLst/>
            <a:ahLst/>
            <a:cxnLst/>
            <a:rect l="l" t="t" r="r" b="b"/>
            <a:pathLst>
              <a:path w="3150108">
                <a:moveTo>
                  <a:pt x="0" y="0"/>
                </a:moveTo>
                <a:lnTo>
                  <a:pt x="3150108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370832" y="5480304"/>
            <a:ext cx="141732" cy="1082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04816" y="3494532"/>
            <a:ext cx="2558415" cy="0"/>
          </a:xfrm>
          <a:custGeom>
            <a:avLst/>
            <a:gdLst/>
            <a:ahLst/>
            <a:cxnLst/>
            <a:rect l="l" t="t" r="r" b="b"/>
            <a:pathLst>
              <a:path w="2558415">
                <a:moveTo>
                  <a:pt x="0" y="0"/>
                </a:moveTo>
                <a:lnTo>
                  <a:pt x="2558415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49896" y="3441192"/>
            <a:ext cx="141731" cy="1082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818499" y="2624328"/>
            <a:ext cx="807720" cy="807720"/>
          </a:xfrm>
          <a:custGeom>
            <a:avLst/>
            <a:gdLst/>
            <a:ahLst/>
            <a:cxnLst/>
            <a:rect l="l" t="t" r="r" b="b"/>
            <a:pathLst>
              <a:path w="807720" h="807720">
                <a:moveTo>
                  <a:pt x="0" y="807720"/>
                </a:moveTo>
                <a:lnTo>
                  <a:pt x="807720" y="807720"/>
                </a:lnTo>
                <a:lnTo>
                  <a:pt x="807720" y="0"/>
                </a:lnTo>
                <a:lnTo>
                  <a:pt x="0" y="0"/>
                </a:lnTo>
                <a:lnTo>
                  <a:pt x="0" y="80772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626219" y="2624328"/>
            <a:ext cx="807720" cy="807720"/>
          </a:xfrm>
          <a:custGeom>
            <a:avLst/>
            <a:gdLst/>
            <a:ahLst/>
            <a:cxnLst/>
            <a:rect l="l" t="t" r="r" b="b"/>
            <a:pathLst>
              <a:path w="807720" h="807720">
                <a:moveTo>
                  <a:pt x="0" y="807720"/>
                </a:moveTo>
                <a:lnTo>
                  <a:pt x="807720" y="807720"/>
                </a:lnTo>
                <a:lnTo>
                  <a:pt x="807720" y="0"/>
                </a:lnTo>
                <a:lnTo>
                  <a:pt x="0" y="0"/>
                </a:lnTo>
                <a:lnTo>
                  <a:pt x="0" y="807720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818499" y="3432048"/>
            <a:ext cx="807720" cy="807719"/>
          </a:xfrm>
          <a:custGeom>
            <a:avLst/>
            <a:gdLst/>
            <a:ahLst/>
            <a:cxnLst/>
            <a:rect l="l" t="t" r="r" b="b"/>
            <a:pathLst>
              <a:path w="807720" h="807720">
                <a:moveTo>
                  <a:pt x="0" y="807719"/>
                </a:moveTo>
                <a:lnTo>
                  <a:pt x="807720" y="807719"/>
                </a:lnTo>
                <a:lnTo>
                  <a:pt x="807720" y="0"/>
                </a:lnTo>
                <a:lnTo>
                  <a:pt x="0" y="0"/>
                </a:lnTo>
                <a:lnTo>
                  <a:pt x="0" y="807719"/>
                </a:lnTo>
                <a:close/>
              </a:path>
            </a:pathLst>
          </a:custGeom>
          <a:solidFill>
            <a:srgbClr val="FFF0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626219" y="3432048"/>
            <a:ext cx="807720" cy="807719"/>
          </a:xfrm>
          <a:custGeom>
            <a:avLst/>
            <a:gdLst/>
            <a:ahLst/>
            <a:cxnLst/>
            <a:rect l="l" t="t" r="r" b="b"/>
            <a:pathLst>
              <a:path w="807720" h="807720">
                <a:moveTo>
                  <a:pt x="0" y="807719"/>
                </a:moveTo>
                <a:lnTo>
                  <a:pt x="807720" y="807719"/>
                </a:lnTo>
                <a:lnTo>
                  <a:pt x="807720" y="0"/>
                </a:lnTo>
                <a:lnTo>
                  <a:pt x="0" y="0"/>
                </a:lnTo>
                <a:lnTo>
                  <a:pt x="0" y="80771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626219" y="2617978"/>
            <a:ext cx="0" cy="1628140"/>
          </a:xfrm>
          <a:custGeom>
            <a:avLst/>
            <a:gdLst/>
            <a:ahLst/>
            <a:cxnLst/>
            <a:rect l="l" t="t" r="r" b="b"/>
            <a:pathLst>
              <a:path h="1628140">
                <a:moveTo>
                  <a:pt x="0" y="0"/>
                </a:moveTo>
                <a:lnTo>
                  <a:pt x="0" y="1628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12149" y="3432048"/>
            <a:ext cx="1628140" cy="0"/>
          </a:xfrm>
          <a:custGeom>
            <a:avLst/>
            <a:gdLst/>
            <a:ahLst/>
            <a:cxnLst/>
            <a:rect l="l" t="t" r="r" b="b"/>
            <a:pathLst>
              <a:path w="1628140">
                <a:moveTo>
                  <a:pt x="0" y="0"/>
                </a:moveTo>
                <a:lnTo>
                  <a:pt x="162814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818499" y="2617978"/>
            <a:ext cx="0" cy="1628140"/>
          </a:xfrm>
          <a:custGeom>
            <a:avLst/>
            <a:gdLst/>
            <a:ahLst/>
            <a:cxnLst/>
            <a:rect l="l" t="t" r="r" b="b"/>
            <a:pathLst>
              <a:path h="1628140">
                <a:moveTo>
                  <a:pt x="0" y="0"/>
                </a:moveTo>
                <a:lnTo>
                  <a:pt x="0" y="1628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33939" y="2617978"/>
            <a:ext cx="0" cy="1628140"/>
          </a:xfrm>
          <a:custGeom>
            <a:avLst/>
            <a:gdLst/>
            <a:ahLst/>
            <a:cxnLst/>
            <a:rect l="l" t="t" r="r" b="b"/>
            <a:pathLst>
              <a:path h="1628140">
                <a:moveTo>
                  <a:pt x="0" y="0"/>
                </a:moveTo>
                <a:lnTo>
                  <a:pt x="0" y="162814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812149" y="2624328"/>
            <a:ext cx="1628140" cy="0"/>
          </a:xfrm>
          <a:custGeom>
            <a:avLst/>
            <a:gdLst/>
            <a:ahLst/>
            <a:cxnLst/>
            <a:rect l="l" t="t" r="r" b="b"/>
            <a:pathLst>
              <a:path w="1628140">
                <a:moveTo>
                  <a:pt x="0" y="0"/>
                </a:moveTo>
                <a:lnTo>
                  <a:pt x="162814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12149" y="4239768"/>
            <a:ext cx="1628140" cy="0"/>
          </a:xfrm>
          <a:custGeom>
            <a:avLst/>
            <a:gdLst/>
            <a:ahLst/>
            <a:cxnLst/>
            <a:rect l="l" t="t" r="r" b="b"/>
            <a:pathLst>
              <a:path w="1628140">
                <a:moveTo>
                  <a:pt x="0" y="0"/>
                </a:moveTo>
                <a:lnTo>
                  <a:pt x="162814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993641" y="211454"/>
            <a:ext cx="1072414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4" baseline="3413" dirty="0">
                <a:latin typeface="Calibri Light"/>
                <a:cs typeface="Calibri Light"/>
              </a:rPr>
              <a:t>M</a:t>
            </a:r>
            <a:r>
              <a:rPr sz="6000" spc="9" baseline="3413" dirty="0">
                <a:latin typeface="Calibri Light"/>
                <a:cs typeface="Calibri Light"/>
              </a:rPr>
              <a:t>AX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057648" y="211454"/>
            <a:ext cx="1995761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0" baseline="3413" dirty="0">
                <a:latin typeface="Calibri Light"/>
                <a:cs typeface="Calibri Light"/>
              </a:rPr>
              <a:t>P</a:t>
            </a:r>
            <a:r>
              <a:rPr sz="6000" spc="-9" baseline="3413" dirty="0">
                <a:latin typeface="Calibri Light"/>
                <a:cs typeface="Calibri Light"/>
              </a:rPr>
              <a:t>OO</a:t>
            </a:r>
            <a:r>
              <a:rPr sz="6000" spc="-4" baseline="3413" dirty="0">
                <a:latin typeface="Calibri Light"/>
                <a:cs typeface="Calibri Light"/>
              </a:rPr>
              <a:t>L</a:t>
            </a:r>
            <a:r>
              <a:rPr sz="6000" spc="-14" baseline="3413" dirty="0">
                <a:latin typeface="Calibri Light"/>
                <a:cs typeface="Calibri Light"/>
              </a:rPr>
              <a:t>I</a:t>
            </a:r>
            <a:r>
              <a:rPr sz="6000" spc="-4" baseline="3413" dirty="0">
                <a:latin typeface="Calibri Light"/>
                <a:cs typeface="Calibri Light"/>
              </a:rPr>
              <a:t>N</a:t>
            </a:r>
            <a:r>
              <a:rPr sz="6000" spc="0" baseline="3413" dirty="0">
                <a:latin typeface="Calibri Light"/>
                <a:cs typeface="Calibri Light"/>
              </a:rPr>
              <a:t>G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43914" y="1337913"/>
            <a:ext cx="1207467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latin typeface="Arial"/>
                <a:cs typeface="Arial"/>
              </a:rPr>
              <a:t>Singl</a:t>
            </a:r>
            <a:r>
              <a:rPr sz="3200" spc="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70734" y="1337913"/>
            <a:ext cx="1096381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-14" dirty="0">
                <a:latin typeface="Arial"/>
                <a:cs typeface="Arial"/>
              </a:rPr>
              <a:t>dept</a:t>
            </a:r>
            <a:r>
              <a:rPr sz="3200" spc="0" dirty="0">
                <a:latin typeface="Arial"/>
                <a:cs typeface="Arial"/>
              </a:rPr>
              <a:t>h</a:t>
            </a:r>
            <a:endParaRPr sz="3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65347" y="1337913"/>
            <a:ext cx="900252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slice</a:t>
            </a:r>
            <a:endParaRPr sz="3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1322" y="2221586"/>
            <a:ext cx="290088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83607" y="2475007"/>
            <a:ext cx="192120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max</a:t>
            </a:r>
            <a:r>
              <a:rPr sz="2400" spc="-24" dirty="0">
                <a:latin typeface="Arial"/>
                <a:cs typeface="Arial"/>
              </a:rPr>
              <a:t> </a:t>
            </a:r>
            <a:r>
              <a:rPr sz="2400" spc="0" dirty="0">
                <a:latin typeface="Arial"/>
                <a:cs typeface="Arial"/>
              </a:rPr>
              <a:t>pool</a:t>
            </a:r>
            <a:r>
              <a:rPr sz="2400" spc="-29" dirty="0">
                <a:latin typeface="Arial"/>
                <a:cs typeface="Arial"/>
              </a:rPr>
              <a:t> </a:t>
            </a:r>
            <a:r>
              <a:rPr sz="2400" spc="-14" dirty="0">
                <a:latin typeface="Arial"/>
                <a:cs typeface="Arial"/>
              </a:rPr>
              <a:t>wi</a:t>
            </a:r>
            <a:r>
              <a:rPr sz="2400" spc="0" dirty="0">
                <a:latin typeface="Arial"/>
                <a:cs typeface="Arial"/>
              </a:rPr>
              <a:t>th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14769" y="2475007"/>
            <a:ext cx="56062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2</a:t>
            </a:r>
            <a:r>
              <a:rPr sz="2400" spc="-14" dirty="0">
                <a:latin typeface="Arial"/>
                <a:cs typeface="Arial"/>
              </a:rPr>
              <a:t>x</a:t>
            </a:r>
            <a:r>
              <a:rPr sz="2400" spc="0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67981" y="2475007"/>
            <a:ext cx="79136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f</a:t>
            </a:r>
            <a:r>
              <a:rPr sz="2400" spc="-25" dirty="0">
                <a:latin typeface="Arial"/>
                <a:cs typeface="Arial"/>
              </a:rPr>
              <a:t>i</a:t>
            </a:r>
            <a:r>
              <a:rPr sz="2400" spc="-14" dirty="0">
                <a:latin typeface="Arial"/>
                <a:cs typeface="Arial"/>
              </a:rPr>
              <a:t>l</a:t>
            </a:r>
            <a:r>
              <a:rPr sz="2400" spc="0" dirty="0">
                <a:latin typeface="Arial"/>
                <a:cs typeface="Arial"/>
              </a:rPr>
              <a:t>t</a:t>
            </a:r>
            <a:r>
              <a:rPr sz="2400" spc="-19" dirty="0">
                <a:latin typeface="Arial"/>
                <a:cs typeface="Arial"/>
              </a:rPr>
              <a:t>e</a:t>
            </a:r>
            <a:r>
              <a:rPr sz="2400" spc="0" dirty="0">
                <a:latin typeface="Arial"/>
                <a:cs typeface="Arial"/>
              </a:rPr>
              <a:t>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83607" y="2843815"/>
            <a:ext cx="57861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73395" y="2843815"/>
            <a:ext cx="81635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st</a:t>
            </a:r>
            <a:r>
              <a:rPr sz="2400" spc="4" dirty="0">
                <a:latin typeface="Arial"/>
                <a:cs typeface="Arial"/>
              </a:rPr>
              <a:t>r</a:t>
            </a:r>
            <a:r>
              <a:rPr sz="2400" spc="0" dirty="0">
                <a:latin typeface="Arial"/>
                <a:cs typeface="Arial"/>
              </a:rPr>
              <a:t>i</a:t>
            </a:r>
            <a:r>
              <a:rPr sz="2400" spc="-4" dirty="0">
                <a:latin typeface="Arial"/>
                <a:cs typeface="Arial"/>
              </a:rPr>
              <a:t>d</a:t>
            </a:r>
            <a:r>
              <a:rPr sz="2400" spc="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95085" y="2843815"/>
            <a:ext cx="2405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39286" y="5581669"/>
            <a:ext cx="289890" cy="432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y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18499" y="2624328"/>
            <a:ext cx="807720" cy="8077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8"/>
              </a:spcBef>
            </a:pPr>
            <a:endParaRPr sz="750"/>
          </a:p>
          <a:p>
            <a:pPr marL="379095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6</a:t>
            </a:r>
            <a:endParaRPr sz="3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6219" y="2624328"/>
            <a:ext cx="807720" cy="8077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8"/>
              </a:spcBef>
            </a:pPr>
            <a:endParaRPr sz="750"/>
          </a:p>
          <a:p>
            <a:pPr marL="379095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8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18499" y="3432048"/>
            <a:ext cx="807720" cy="807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3"/>
              </a:spcBef>
            </a:pPr>
            <a:endParaRPr sz="750"/>
          </a:p>
          <a:p>
            <a:pPr marL="379095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26219" y="3432048"/>
            <a:ext cx="807720" cy="807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3"/>
              </a:spcBef>
            </a:pPr>
            <a:endParaRPr sz="750"/>
          </a:p>
          <a:p>
            <a:pPr marL="379095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58887" y="1868424"/>
            <a:ext cx="807656" cy="8077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5"/>
              </a:spcBef>
            </a:pPr>
            <a:endParaRPr sz="750"/>
          </a:p>
          <a:p>
            <a:pPr marL="218122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66544" y="1868424"/>
            <a:ext cx="807719" cy="8077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5"/>
              </a:spcBef>
            </a:pPr>
            <a:endParaRPr sz="750"/>
          </a:p>
          <a:p>
            <a:pPr marL="218186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74264" y="1868424"/>
            <a:ext cx="807720" cy="8077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5"/>
              </a:spcBef>
            </a:pPr>
            <a:endParaRPr sz="750"/>
          </a:p>
          <a:p>
            <a:pPr marL="218186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81984" y="1868424"/>
            <a:ext cx="807719" cy="8077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5"/>
              </a:spcBef>
            </a:pPr>
            <a:endParaRPr sz="750"/>
          </a:p>
          <a:p>
            <a:pPr marL="247611" marR="247431" algn="ctr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58887" y="2676144"/>
            <a:ext cx="807656" cy="807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3"/>
              </a:spcBef>
            </a:pPr>
            <a:endParaRPr sz="750"/>
          </a:p>
          <a:p>
            <a:pPr marL="218122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5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66544" y="2676144"/>
            <a:ext cx="807719" cy="807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3"/>
              </a:spcBef>
            </a:pPr>
            <a:endParaRPr sz="750"/>
          </a:p>
          <a:p>
            <a:pPr marL="218186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6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74264" y="2676144"/>
            <a:ext cx="807720" cy="807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3"/>
              </a:spcBef>
            </a:pPr>
            <a:endParaRPr sz="750"/>
          </a:p>
          <a:p>
            <a:pPr marL="218186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1984" y="2676144"/>
            <a:ext cx="807719" cy="807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3"/>
              </a:spcBef>
            </a:pPr>
            <a:endParaRPr sz="750"/>
          </a:p>
          <a:p>
            <a:pPr marL="247611" marR="247431" algn="ctr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8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8887" y="3483864"/>
            <a:ext cx="807656" cy="807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3"/>
              </a:spcBef>
            </a:pPr>
            <a:endParaRPr sz="750"/>
          </a:p>
          <a:p>
            <a:pPr marL="218122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66544" y="3483864"/>
            <a:ext cx="807719" cy="807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3"/>
              </a:spcBef>
            </a:pPr>
            <a:endParaRPr sz="750"/>
          </a:p>
          <a:p>
            <a:pPr marL="218186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74264" y="3483864"/>
            <a:ext cx="807720" cy="807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3"/>
              </a:spcBef>
            </a:pPr>
            <a:endParaRPr sz="750"/>
          </a:p>
          <a:p>
            <a:pPr marL="218186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81984" y="3483864"/>
            <a:ext cx="807719" cy="807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3"/>
              </a:spcBef>
            </a:pPr>
            <a:endParaRPr sz="750"/>
          </a:p>
          <a:p>
            <a:pPr marL="247611" marR="247431" algn="ctr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0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8887" y="4291583"/>
            <a:ext cx="807656" cy="8077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5"/>
              </a:spcBef>
            </a:pPr>
            <a:endParaRPr sz="750"/>
          </a:p>
          <a:p>
            <a:pPr marL="218122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6544" y="4291583"/>
            <a:ext cx="807719" cy="8077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5"/>
              </a:spcBef>
            </a:pPr>
            <a:endParaRPr sz="750"/>
          </a:p>
          <a:p>
            <a:pPr marL="218186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74264" y="4291583"/>
            <a:ext cx="807720" cy="8077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5"/>
              </a:spcBef>
            </a:pPr>
            <a:endParaRPr sz="750"/>
          </a:p>
          <a:p>
            <a:pPr marL="218186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681984" y="4291583"/>
            <a:ext cx="807719" cy="8077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5"/>
              </a:spcBef>
            </a:pPr>
            <a:endParaRPr sz="750"/>
          </a:p>
          <a:p>
            <a:pPr marL="247611" marR="247431" algn="ctr">
              <a:lnSpc>
                <a:spcPct val="95825"/>
              </a:lnSpc>
            </a:pPr>
            <a:r>
              <a:rPr sz="3200" spc="0" dirty="0"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326135"/>
            <a:ext cx="12192000" cy="5838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912" y="2784348"/>
            <a:ext cx="2923032" cy="2670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58902" y="39705"/>
            <a:ext cx="936075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9"/>
              </a:lnSpc>
              <a:spcBef>
                <a:spcPts val="102"/>
              </a:spcBef>
            </a:pPr>
            <a:r>
              <a:rPr sz="1900" spc="-25" dirty="0">
                <a:latin typeface="Arial"/>
                <a:cs typeface="Arial"/>
              </a:rPr>
              <a:t>p</a:t>
            </a:r>
            <a:r>
              <a:rPr sz="1900" spc="-19" dirty="0">
                <a:latin typeface="Arial"/>
                <a:cs typeface="Arial"/>
              </a:rPr>
              <a:t>r</a:t>
            </a:r>
            <a:r>
              <a:rPr sz="1900" spc="-25" dirty="0">
                <a:latin typeface="Arial"/>
                <a:cs typeface="Arial"/>
              </a:rPr>
              <a:t>evie</a:t>
            </a:r>
            <a:r>
              <a:rPr sz="1900" spc="-34" dirty="0">
                <a:latin typeface="Arial"/>
                <a:cs typeface="Arial"/>
              </a:rPr>
              <a:t>w</a:t>
            </a:r>
            <a:r>
              <a:rPr sz="1900" spc="0" dirty="0">
                <a:latin typeface="Arial"/>
                <a:cs typeface="Arial"/>
              </a:rPr>
              <a:t>: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239512" y="1618488"/>
            <a:ext cx="6537959" cy="4392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4357" y="196113"/>
            <a:ext cx="7256040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14" baseline="3103" dirty="0">
                <a:latin typeface="Calibri Light"/>
                <a:cs typeface="Calibri Light"/>
              </a:rPr>
              <a:t>P</a:t>
            </a:r>
            <a:r>
              <a:rPr sz="6600" spc="0" baseline="3103" dirty="0">
                <a:latin typeface="Calibri Light"/>
                <a:cs typeface="Calibri Light"/>
              </a:rPr>
              <a:t>r</a:t>
            </a:r>
            <a:r>
              <a:rPr sz="6600" spc="-25" baseline="3103" dirty="0">
                <a:latin typeface="Calibri Light"/>
                <a:cs typeface="Calibri Light"/>
              </a:rPr>
              <a:t>o</a:t>
            </a:r>
            <a:r>
              <a:rPr sz="6600" spc="0" baseline="3103" dirty="0">
                <a:latin typeface="Calibri Light"/>
                <a:cs typeface="Calibri Light"/>
              </a:rPr>
              <a:t>p</a:t>
            </a:r>
            <a:r>
              <a:rPr sz="6600" spc="-25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r</a:t>
            </a:r>
            <a:r>
              <a:rPr sz="6600" spc="-14" baseline="3103" dirty="0">
                <a:latin typeface="Calibri Light"/>
                <a:cs typeface="Calibri Light"/>
              </a:rPr>
              <a:t>t</a:t>
            </a:r>
            <a:r>
              <a:rPr sz="6600" spc="-9" baseline="3103" dirty="0">
                <a:latin typeface="Calibri Light"/>
                <a:cs typeface="Calibri Light"/>
              </a:rPr>
              <a:t>i</a:t>
            </a:r>
            <a:r>
              <a:rPr sz="6600" spc="-19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s</a:t>
            </a:r>
            <a:r>
              <a:rPr sz="6600" spc="-59" baseline="3103" dirty="0">
                <a:latin typeface="Calibri Light"/>
                <a:cs typeface="Calibri Light"/>
              </a:rPr>
              <a:t> </a:t>
            </a:r>
            <a:r>
              <a:rPr sz="6600" spc="-4" baseline="3103" dirty="0">
                <a:latin typeface="Calibri Light"/>
                <a:cs typeface="Calibri Light"/>
              </a:rPr>
              <a:t>o</a:t>
            </a:r>
            <a:r>
              <a:rPr sz="6600" spc="0" baseline="3103" dirty="0">
                <a:latin typeface="Calibri Light"/>
                <a:cs typeface="Calibri Light"/>
              </a:rPr>
              <a:t>f CNN:</a:t>
            </a:r>
            <a:r>
              <a:rPr sz="6600" spc="-14" baseline="3103" dirty="0">
                <a:latin typeface="Calibri Light"/>
                <a:cs typeface="Calibri Light"/>
              </a:rPr>
              <a:t> </a:t>
            </a:r>
            <a:r>
              <a:rPr sz="6600" spc="-39" baseline="3103" dirty="0">
                <a:latin typeface="Calibri Light"/>
                <a:cs typeface="Calibri Light"/>
              </a:rPr>
              <a:t>T</a:t>
            </a:r>
            <a:r>
              <a:rPr sz="6600" spc="-29" baseline="3103" dirty="0">
                <a:latin typeface="Calibri Light"/>
                <a:cs typeface="Calibri Light"/>
              </a:rPr>
              <a:t>r</a:t>
            </a:r>
            <a:r>
              <a:rPr sz="6600" spc="-34" baseline="3103" dirty="0">
                <a:latin typeface="Calibri Light"/>
                <a:cs typeface="Calibri Light"/>
              </a:rPr>
              <a:t>ans</a:t>
            </a:r>
            <a:r>
              <a:rPr sz="6600" spc="-39" baseline="3103" dirty="0">
                <a:latin typeface="Calibri Light"/>
                <a:cs typeface="Calibri Light"/>
              </a:rPr>
              <a:t>l</a:t>
            </a:r>
            <a:r>
              <a:rPr sz="6600" spc="-34" baseline="3103" dirty="0">
                <a:latin typeface="Calibri Light"/>
                <a:cs typeface="Calibri Light"/>
              </a:rPr>
              <a:t>at</a:t>
            </a:r>
            <a:r>
              <a:rPr sz="6600" spc="-39" baseline="3103" dirty="0">
                <a:latin typeface="Calibri Light"/>
                <a:cs typeface="Calibri Light"/>
              </a:rPr>
              <a:t>io</a:t>
            </a:r>
            <a:r>
              <a:rPr sz="6600" spc="-34" baseline="3103" dirty="0">
                <a:latin typeface="Calibri Light"/>
                <a:cs typeface="Calibri Light"/>
              </a:rPr>
              <a:t>na</a:t>
            </a:r>
            <a:r>
              <a:rPr sz="6600" spc="0" baseline="3103" dirty="0">
                <a:latin typeface="Calibri Light"/>
                <a:cs typeface="Calibri Light"/>
              </a:rPr>
              <a:t>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93228" y="196113"/>
            <a:ext cx="2407354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9" baseline="3103" dirty="0">
                <a:latin typeface="Calibri Light"/>
                <a:cs typeface="Calibri Light"/>
              </a:rPr>
              <a:t>i</a:t>
            </a:r>
            <a:r>
              <a:rPr sz="6600" spc="0" baseline="3103" dirty="0">
                <a:latin typeface="Calibri Light"/>
                <a:cs typeface="Calibri Light"/>
              </a:rPr>
              <a:t>n</a:t>
            </a:r>
            <a:r>
              <a:rPr sz="6600" spc="-29" baseline="3103" dirty="0">
                <a:latin typeface="Calibri Light"/>
                <a:cs typeface="Calibri Light"/>
              </a:rPr>
              <a:t>v</a:t>
            </a:r>
            <a:r>
              <a:rPr sz="6600" spc="0" baseline="3103" dirty="0">
                <a:latin typeface="Calibri Light"/>
                <a:cs typeface="Calibri Light"/>
              </a:rPr>
              <a:t>a</a:t>
            </a:r>
            <a:r>
              <a:rPr sz="6600" spc="-14" baseline="3103" dirty="0">
                <a:latin typeface="Calibri Light"/>
                <a:cs typeface="Calibri Light"/>
              </a:rPr>
              <a:t>r</a:t>
            </a:r>
            <a:r>
              <a:rPr sz="6600" spc="-9" baseline="3103" dirty="0">
                <a:latin typeface="Calibri Light"/>
                <a:cs typeface="Calibri Light"/>
              </a:rPr>
              <a:t>i</a:t>
            </a:r>
            <a:r>
              <a:rPr sz="6600" spc="0" baseline="3103" dirty="0">
                <a:latin typeface="Calibri Light"/>
                <a:cs typeface="Calibri Light"/>
              </a:rPr>
              <a:t>a</a:t>
            </a:r>
            <a:r>
              <a:rPr sz="6600" spc="-19" baseline="3103" dirty="0">
                <a:latin typeface="Calibri Light"/>
                <a:cs typeface="Calibri Light"/>
              </a:rPr>
              <a:t>n</a:t>
            </a:r>
            <a:r>
              <a:rPr sz="6600" spc="0" baseline="3103" dirty="0">
                <a:latin typeface="Calibri Light"/>
                <a:cs typeface="Calibri Light"/>
              </a:rPr>
              <a:t>ce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24357" y="1731162"/>
            <a:ext cx="4363285" cy="23015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3309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Si</a:t>
            </a:r>
            <a:r>
              <a:rPr sz="4200" spc="-14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ce </a:t>
            </a:r>
            <a:r>
              <a:rPr sz="4200" spc="-34" baseline="2925" dirty="0">
                <a:latin typeface="Calibri"/>
                <a:cs typeface="Calibri"/>
              </a:rPr>
              <a:t>w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44" baseline="2925" dirty="0">
                <a:latin typeface="Calibri"/>
                <a:cs typeface="Calibri"/>
              </a:rPr>
              <a:t> </a:t>
            </a:r>
            <a:r>
              <a:rPr sz="4200" spc="-9" baseline="2925" dirty="0">
                <a:latin typeface="Calibri"/>
                <a:cs typeface="Calibri"/>
              </a:rPr>
              <a:t>a</a:t>
            </a:r>
            <a:r>
              <a:rPr sz="4200" spc="-50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43" baseline="2925" dirty="0">
                <a:latin typeface="Calibri"/>
                <a:cs typeface="Calibri"/>
              </a:rPr>
              <a:t> </a:t>
            </a:r>
            <a:r>
              <a:rPr sz="4200" spc="-14" baseline="2925" dirty="0">
                <a:latin typeface="Calibri"/>
                <a:cs typeface="Calibri"/>
              </a:rPr>
              <a:t>t</a:t>
            </a:r>
            <a:r>
              <a:rPr sz="4200" spc="-75" baseline="2925" dirty="0">
                <a:latin typeface="Calibri"/>
                <a:cs typeface="Calibri"/>
              </a:rPr>
              <a:t>r</a:t>
            </a:r>
            <a:r>
              <a:rPr sz="4200" spc="-9" baseline="2925" dirty="0">
                <a:latin typeface="Calibri"/>
                <a:cs typeface="Calibri"/>
              </a:rPr>
              <a:t>a</a:t>
            </a:r>
            <a:r>
              <a:rPr sz="4200" spc="-19" baseline="2925" dirty="0">
                <a:latin typeface="Calibri"/>
                <a:cs typeface="Calibri"/>
              </a:rPr>
              <a:t>inin</a:t>
            </a:r>
            <a:r>
              <a:rPr sz="4200" spc="0" baseline="2925" dirty="0">
                <a:latin typeface="Calibri"/>
                <a:cs typeface="Calibri"/>
              </a:rPr>
              <a:t>g</a:t>
            </a:r>
            <a:r>
              <a:rPr sz="4200" spc="1" baseline="2925" dirty="0">
                <a:latin typeface="Calibri"/>
                <a:cs typeface="Calibri"/>
              </a:rPr>
              <a:t> </a:t>
            </a:r>
            <a:r>
              <a:rPr sz="4200" spc="-14" baseline="2925" dirty="0">
                <a:latin typeface="Calibri"/>
                <a:cs typeface="Calibri"/>
              </a:rPr>
              <a:t>f</a:t>
            </a:r>
            <a:r>
              <a:rPr sz="4200" spc="-19" baseline="2925" dirty="0">
                <a:latin typeface="Calibri"/>
                <a:cs typeface="Calibri"/>
              </a:rPr>
              <a:t>il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-14" baseline="2925" dirty="0">
                <a:latin typeface="Calibri"/>
                <a:cs typeface="Calibri"/>
              </a:rPr>
              <a:t>e</a:t>
            </a:r>
            <a:r>
              <a:rPr sz="4200" spc="-6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-60" baseline="2925" dirty="0">
                <a:latin typeface="Calibri"/>
                <a:cs typeface="Calibri"/>
              </a:rPr>
              <a:t> 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o</a:t>
            </a:r>
            <a:endParaRPr sz="2800">
              <a:latin typeface="Calibri"/>
              <a:cs typeface="Calibri"/>
            </a:endParaRPr>
          </a:p>
          <a:p>
            <a:pPr marL="12700" marR="53309">
              <a:lnSpc>
                <a:spcPts val="3025"/>
              </a:lnSpc>
              <a:spcBef>
                <a:spcPts val="3"/>
              </a:spcBef>
            </a:pPr>
            <a:r>
              <a:rPr sz="4200" spc="-19" baseline="2925" dirty="0">
                <a:latin typeface="Calibri"/>
                <a:cs typeface="Calibri"/>
              </a:rPr>
              <a:t>d</a:t>
            </a:r>
            <a:r>
              <a:rPr sz="4200" spc="-25" baseline="2925" dirty="0">
                <a:latin typeface="Calibri"/>
                <a:cs typeface="Calibri"/>
              </a:rPr>
              <a:t>e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ct</a:t>
            </a:r>
            <a:r>
              <a:rPr sz="4200" spc="-82" baseline="2925" dirty="0">
                <a:latin typeface="Calibri"/>
                <a:cs typeface="Calibri"/>
              </a:rPr>
              <a:t> </a:t>
            </a:r>
            <a:r>
              <a:rPr sz="4200" spc="-29" baseline="2925" dirty="0">
                <a:latin typeface="Calibri"/>
                <a:cs typeface="Calibri"/>
              </a:rPr>
              <a:t>ca</a:t>
            </a:r>
            <a:r>
              <a:rPr sz="4200" spc="-14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-4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and</a:t>
            </a:r>
            <a:r>
              <a:rPr sz="4200" spc="-3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r>
              <a:rPr sz="4200" spc="-62" baseline="2925" dirty="0">
                <a:latin typeface="Calibri"/>
                <a:cs typeface="Calibri"/>
              </a:rPr>
              <a:t> </a:t>
            </a:r>
            <a:r>
              <a:rPr sz="4200" spc="-14" baseline="2925" dirty="0">
                <a:latin typeface="Calibri"/>
                <a:cs typeface="Calibri"/>
              </a:rPr>
              <a:t>m</a:t>
            </a:r>
            <a:r>
              <a:rPr sz="4200" spc="-25" baseline="2925" dirty="0">
                <a:latin typeface="Calibri"/>
                <a:cs typeface="Calibri"/>
              </a:rPr>
              <a:t>o</a:t>
            </a:r>
            <a:r>
              <a:rPr sz="4200" spc="-14" baseline="2925" dirty="0">
                <a:latin typeface="Calibri"/>
                <a:cs typeface="Calibri"/>
              </a:rPr>
              <a:t>v</a:t>
            </a:r>
            <a:r>
              <a:rPr sz="4200" spc="-19" baseline="2925" dirty="0">
                <a:latin typeface="Calibri"/>
                <a:cs typeface="Calibri"/>
              </a:rPr>
              <a:t>in</a:t>
            </a:r>
            <a:r>
              <a:rPr sz="4200" spc="0" baseline="2925" dirty="0">
                <a:latin typeface="Calibri"/>
                <a:cs typeface="Calibri"/>
              </a:rPr>
              <a:t>g</a:t>
            </a:r>
            <a:endParaRPr sz="2800">
              <a:latin typeface="Calibri"/>
              <a:cs typeface="Calibri"/>
            </a:endParaRPr>
          </a:p>
          <a:p>
            <a:pPr marL="12700" marR="53309">
              <a:lnSpc>
                <a:spcPts val="3025"/>
              </a:lnSpc>
            </a:pPr>
            <a:r>
              <a:rPr sz="4200" spc="0" baseline="2925" dirty="0">
                <a:latin typeface="Calibri"/>
                <a:cs typeface="Calibri"/>
              </a:rPr>
              <a:t>these</a:t>
            </a:r>
            <a:r>
              <a:rPr sz="4200" spc="-87" baseline="2925" dirty="0">
                <a:latin typeface="Calibri"/>
                <a:cs typeface="Calibri"/>
              </a:rPr>
              <a:t> </a:t>
            </a:r>
            <a:r>
              <a:rPr sz="4200" spc="-25" baseline="2925" dirty="0">
                <a:latin typeface="Calibri"/>
                <a:cs typeface="Calibri"/>
              </a:rPr>
              <a:t>f</a:t>
            </a:r>
            <a:r>
              <a:rPr sz="4200" spc="-29" baseline="2925" dirty="0">
                <a:latin typeface="Calibri"/>
                <a:cs typeface="Calibri"/>
              </a:rPr>
              <a:t>il</a:t>
            </a:r>
            <a:r>
              <a:rPr sz="4200" spc="-44" baseline="2925" dirty="0">
                <a:latin typeface="Calibri"/>
                <a:cs typeface="Calibri"/>
              </a:rPr>
              <a:t>t</a:t>
            </a:r>
            <a:r>
              <a:rPr sz="4200" spc="-25" baseline="2925" dirty="0">
                <a:latin typeface="Calibri"/>
                <a:cs typeface="Calibri"/>
              </a:rPr>
              <a:t>e</a:t>
            </a:r>
            <a:r>
              <a:rPr sz="4200" spc="-75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-18" baseline="2925" dirty="0">
                <a:latin typeface="Calibri"/>
                <a:cs typeface="Calibri"/>
              </a:rPr>
              <a:t> </a:t>
            </a:r>
            <a:r>
              <a:rPr sz="4200" spc="-25" baseline="2925" dirty="0">
                <a:latin typeface="Calibri"/>
                <a:cs typeface="Calibri"/>
              </a:rPr>
              <a:t>o</a:t>
            </a:r>
            <a:r>
              <a:rPr sz="4200" spc="-39" baseline="2925" dirty="0">
                <a:latin typeface="Calibri"/>
                <a:cs typeface="Calibri"/>
              </a:rPr>
              <a:t>v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r</a:t>
            </a:r>
            <a:r>
              <a:rPr sz="4200" spc="-6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r>
              <a:rPr sz="4200" spc="-52" baseline="2925" dirty="0">
                <a:latin typeface="Calibri"/>
                <a:cs typeface="Calibri"/>
              </a:rPr>
              <a:t> </a:t>
            </a:r>
            <a:r>
              <a:rPr sz="4200" spc="-19" baseline="2925" dirty="0">
                <a:latin typeface="Calibri"/>
                <a:cs typeface="Calibri"/>
              </a:rPr>
              <a:t>d</a:t>
            </a:r>
            <a:r>
              <a:rPr sz="4200" spc="-29" baseline="2925" dirty="0">
                <a:latin typeface="Calibri"/>
                <a:cs typeface="Calibri"/>
              </a:rPr>
              <a:t>a</a:t>
            </a:r>
            <a:r>
              <a:rPr sz="4200" spc="-44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a,</a:t>
            </a:r>
            <a:r>
              <a:rPr sz="4200" spc="-78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  <a:p>
            <a:pPr marL="12700" marR="53309">
              <a:lnSpc>
                <a:spcPts val="3025"/>
              </a:lnSpc>
            </a:pPr>
            <a:r>
              <a:rPr sz="4200" spc="-29" baseline="2925" dirty="0">
                <a:latin typeface="Calibri"/>
                <a:cs typeface="Calibri"/>
              </a:rPr>
              <a:t>di</a:t>
            </a:r>
            <a:r>
              <a:rPr sz="4200" spc="-50" baseline="2925" dirty="0">
                <a:latin typeface="Calibri"/>
                <a:cs typeface="Calibri"/>
              </a:rPr>
              <a:t>f</a:t>
            </a:r>
            <a:r>
              <a:rPr sz="4200" spc="-100" baseline="2925" dirty="0">
                <a:latin typeface="Calibri"/>
                <a:cs typeface="Calibri"/>
              </a:rPr>
              <a:t>f</a:t>
            </a:r>
            <a:r>
              <a:rPr sz="4200" spc="-25" baseline="2925" dirty="0">
                <a:latin typeface="Calibri"/>
                <a:cs typeface="Calibri"/>
              </a:rPr>
              <a:t>e</a:t>
            </a:r>
            <a:r>
              <a:rPr sz="4200" spc="-64" baseline="2925" dirty="0">
                <a:latin typeface="Calibri"/>
                <a:cs typeface="Calibri"/>
              </a:rPr>
              <a:t>r</a:t>
            </a:r>
            <a:r>
              <a:rPr sz="4200" spc="-25" baseline="2925" dirty="0">
                <a:latin typeface="Calibri"/>
                <a:cs typeface="Calibri"/>
              </a:rPr>
              <a:t>e</a:t>
            </a:r>
            <a:r>
              <a:rPr sz="4200" spc="-54" baseline="2925" dirty="0">
                <a:latin typeface="Calibri"/>
                <a:cs typeface="Calibri"/>
              </a:rPr>
              <a:t>n</a:t>
            </a:r>
            <a:r>
              <a:rPr sz="4200" spc="-25" baseline="2925" dirty="0">
                <a:latin typeface="Calibri"/>
                <a:cs typeface="Calibri"/>
              </a:rPr>
              <a:t>t</a:t>
            </a:r>
            <a:r>
              <a:rPr sz="4200" spc="-29" baseline="2925" dirty="0">
                <a:latin typeface="Calibri"/>
                <a:cs typeface="Calibri"/>
              </a:rPr>
              <a:t>l</a:t>
            </a:r>
            <a:r>
              <a:rPr sz="4200" spc="0" baseline="2925" dirty="0">
                <a:latin typeface="Calibri"/>
                <a:cs typeface="Calibri"/>
              </a:rPr>
              <a:t>y</a:t>
            </a:r>
            <a:r>
              <a:rPr sz="4200" spc="-71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pos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tio</a:t>
            </a:r>
            <a:r>
              <a:rPr sz="4200" spc="-9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ed</a:t>
            </a:r>
            <a:r>
              <a:rPr sz="4200" spc="-135" baseline="2925" dirty="0">
                <a:latin typeface="Calibri"/>
                <a:cs typeface="Calibri"/>
              </a:rPr>
              <a:t> </a:t>
            </a:r>
            <a:r>
              <a:rPr sz="4200" spc="-44" baseline="2925" dirty="0">
                <a:latin typeface="Calibri"/>
                <a:cs typeface="Calibri"/>
              </a:rPr>
              <a:t>ca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1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will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025"/>
              </a:lnSpc>
            </a:pPr>
            <a:r>
              <a:rPr sz="4200" spc="0" baseline="2925" dirty="0">
                <a:latin typeface="Calibri"/>
                <a:cs typeface="Calibri"/>
              </a:rPr>
              <a:t>also</a:t>
            </a:r>
            <a:r>
              <a:rPr sz="4200" spc="-24" baseline="2925" dirty="0">
                <a:latin typeface="Calibri"/>
                <a:cs typeface="Calibri"/>
              </a:rPr>
              <a:t> </a:t>
            </a:r>
            <a:r>
              <a:rPr sz="4200" spc="-44" baseline="2925" dirty="0">
                <a:latin typeface="Calibri"/>
                <a:cs typeface="Calibri"/>
              </a:rPr>
              <a:t>g</a:t>
            </a:r>
            <a:r>
              <a:rPr sz="4200" spc="-34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34" baseline="2925" dirty="0">
                <a:latin typeface="Calibri"/>
                <a:cs typeface="Calibri"/>
              </a:rPr>
              <a:t> </a:t>
            </a:r>
            <a:r>
              <a:rPr sz="4200" spc="-14" baseline="2925" dirty="0">
                <a:latin typeface="Calibri"/>
                <a:cs typeface="Calibri"/>
              </a:rPr>
              <a:t>d</a:t>
            </a:r>
            <a:r>
              <a:rPr sz="4200" spc="-19" baseline="2925" dirty="0">
                <a:latin typeface="Calibri"/>
                <a:cs typeface="Calibri"/>
              </a:rPr>
              <a:t>e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c</a:t>
            </a:r>
            <a:r>
              <a:rPr sz="4200" spc="-39" baseline="2925" dirty="0">
                <a:latin typeface="Calibri"/>
                <a:cs typeface="Calibri"/>
              </a:rPr>
              <a:t>t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d</a:t>
            </a:r>
            <a:r>
              <a:rPr sz="4200" spc="-79" baseline="2925" dirty="0">
                <a:latin typeface="Calibri"/>
                <a:cs typeface="Calibri"/>
              </a:rPr>
              <a:t> </a:t>
            </a:r>
            <a:r>
              <a:rPr sz="4200" spc="-29" baseline="2925" dirty="0">
                <a:latin typeface="Calibri"/>
                <a:cs typeface="Calibri"/>
              </a:rPr>
              <a:t>b</a:t>
            </a:r>
            <a:r>
              <a:rPr sz="4200" spc="0" baseline="2925" dirty="0">
                <a:latin typeface="Calibri"/>
                <a:cs typeface="Calibri"/>
              </a:rPr>
              <a:t>y the</a:t>
            </a:r>
            <a:r>
              <a:rPr sz="4200" spc="-1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same</a:t>
            </a:r>
            <a:endParaRPr sz="2800">
              <a:latin typeface="Calibri"/>
              <a:cs typeface="Calibri"/>
            </a:endParaRPr>
          </a:p>
          <a:p>
            <a:pPr marL="12700" marR="53309">
              <a:lnSpc>
                <a:spcPts val="3025"/>
              </a:lnSpc>
            </a:pPr>
            <a:r>
              <a:rPr sz="4200" spc="-14" baseline="2925" dirty="0">
                <a:latin typeface="Calibri"/>
                <a:cs typeface="Calibri"/>
              </a:rPr>
              <a:t>s</a:t>
            </a:r>
            <a:r>
              <a:rPr sz="4200" spc="-25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34" baseline="2925" dirty="0">
                <a:latin typeface="Calibri"/>
                <a:cs typeface="Calibri"/>
              </a:rPr>
              <a:t> </a:t>
            </a:r>
            <a:r>
              <a:rPr sz="4200" spc="4" baseline="2925" dirty="0">
                <a:latin typeface="Calibri"/>
                <a:cs typeface="Calibri"/>
              </a:rPr>
              <a:t>o</a:t>
            </a:r>
            <a:r>
              <a:rPr sz="4200" spc="0" baseline="2925" dirty="0">
                <a:latin typeface="Calibri"/>
                <a:cs typeface="Calibri"/>
              </a:rPr>
              <a:t>f</a:t>
            </a:r>
            <a:r>
              <a:rPr sz="4200" spc="-33" baseline="2925" dirty="0">
                <a:latin typeface="Calibri"/>
                <a:cs typeface="Calibri"/>
              </a:rPr>
              <a:t> </a:t>
            </a:r>
            <a:r>
              <a:rPr sz="4200" spc="-14" baseline="2925" dirty="0">
                <a:latin typeface="Calibri"/>
                <a:cs typeface="Calibri"/>
              </a:rPr>
              <a:t>f</a:t>
            </a:r>
            <a:r>
              <a:rPr sz="4200" spc="-19" baseline="2925" dirty="0">
                <a:latin typeface="Calibri"/>
                <a:cs typeface="Calibri"/>
              </a:rPr>
              <a:t>il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-64" baseline="2925" dirty="0">
                <a:latin typeface="Calibri"/>
                <a:cs typeface="Calibri"/>
              </a:rPr>
              <a:t>r</a:t>
            </a:r>
            <a:r>
              <a:rPr sz="4200" spc="-14" baseline="2925" dirty="0">
                <a:latin typeface="Calibri"/>
                <a:cs typeface="Calibri"/>
              </a:rPr>
              <a:t>s</a:t>
            </a:r>
            <a:r>
              <a:rPr sz="4200" spc="0" baseline="292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841247" y="4332732"/>
            <a:ext cx="3000755" cy="41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1247" y="5954268"/>
            <a:ext cx="3595116" cy="41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1247" y="2823972"/>
            <a:ext cx="2221991" cy="431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25640" y="2633472"/>
            <a:ext cx="4977384" cy="2182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2132" y="321081"/>
            <a:ext cx="4158697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14" baseline="3103" dirty="0">
                <a:latin typeface="Calibri Light"/>
                <a:cs typeface="Calibri Light"/>
              </a:rPr>
              <a:t>Ho</a:t>
            </a:r>
            <a:r>
              <a:rPr sz="6600" spc="0" baseline="3103" dirty="0">
                <a:latin typeface="Calibri Light"/>
                <a:cs typeface="Calibri Light"/>
              </a:rPr>
              <a:t>w</a:t>
            </a:r>
            <a:r>
              <a:rPr sz="6600" spc="-1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do </a:t>
            </a:r>
            <a:r>
              <a:rPr sz="6600" spc="-29" baseline="3103" dirty="0">
                <a:latin typeface="Calibri Light"/>
                <a:cs typeface="Calibri Light"/>
              </a:rPr>
              <a:t>w</a:t>
            </a:r>
            <a:r>
              <a:rPr sz="6600" spc="0" baseline="3103" dirty="0">
                <a:latin typeface="Calibri Light"/>
                <a:cs typeface="Calibri Light"/>
              </a:rPr>
              <a:t>e</a:t>
            </a:r>
            <a:r>
              <a:rPr sz="6600" spc="-3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learn?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301" y="1583182"/>
            <a:ext cx="303453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9" baseline="3413" dirty="0">
                <a:latin typeface="Calibri"/>
                <a:cs typeface="Calibri"/>
              </a:rPr>
              <a:t>B</a:t>
            </a:r>
            <a:r>
              <a:rPr sz="3600" spc="-34" baseline="3413" dirty="0">
                <a:latin typeface="Calibri"/>
                <a:cs typeface="Calibri"/>
              </a:rPr>
              <a:t>at</a:t>
            </a:r>
            <a:r>
              <a:rPr sz="3600" spc="-4" baseline="3413" dirty="0">
                <a:latin typeface="Calibri"/>
                <a:cs typeface="Calibri"/>
              </a:rPr>
              <a:t>c</a:t>
            </a:r>
            <a:r>
              <a:rPr sz="3600" spc="0" baseline="3413" dirty="0">
                <a:latin typeface="Calibri"/>
                <a:cs typeface="Calibri"/>
              </a:rPr>
              <a:t>h</a:t>
            </a:r>
            <a:r>
              <a:rPr sz="3600" spc="-84" baseline="3413" dirty="0">
                <a:latin typeface="Calibri"/>
                <a:cs typeface="Calibri"/>
              </a:rPr>
              <a:t> </a:t>
            </a:r>
            <a:r>
              <a:rPr sz="3600" spc="-14" baseline="3413" dirty="0">
                <a:latin typeface="Calibri"/>
                <a:cs typeface="Calibri"/>
              </a:rPr>
              <a:t>G</a:t>
            </a:r>
            <a:r>
              <a:rPr sz="3600" spc="-54" baseline="3413" dirty="0">
                <a:latin typeface="Calibri"/>
                <a:cs typeface="Calibri"/>
              </a:rPr>
              <a:t>r</a:t>
            </a:r>
            <a:r>
              <a:rPr sz="3600" spc="-9" baseline="3413" dirty="0">
                <a:latin typeface="Calibri"/>
                <a:cs typeface="Calibri"/>
              </a:rPr>
              <a:t>a</a:t>
            </a:r>
            <a:r>
              <a:rPr sz="3600" spc="-14" baseline="3413" dirty="0">
                <a:latin typeface="Calibri"/>
                <a:cs typeface="Calibri"/>
              </a:rPr>
              <a:t>d</a:t>
            </a:r>
            <a:r>
              <a:rPr sz="3600" spc="-9" baseline="3413" dirty="0">
                <a:latin typeface="Calibri"/>
                <a:cs typeface="Calibri"/>
              </a:rPr>
              <a:t>i</a:t>
            </a:r>
            <a:r>
              <a:rPr sz="3600" spc="0" baseline="3413" dirty="0">
                <a:latin typeface="Calibri"/>
                <a:cs typeface="Calibri"/>
              </a:rPr>
              <a:t>e</a:t>
            </a:r>
            <a:r>
              <a:rPr sz="3600" spc="-44" baseline="3413" dirty="0">
                <a:latin typeface="Calibri"/>
                <a:cs typeface="Calibri"/>
              </a:rPr>
              <a:t>n</a:t>
            </a:r>
            <a:r>
              <a:rPr sz="3600" spc="0" baseline="3413" dirty="0">
                <a:latin typeface="Calibri"/>
                <a:cs typeface="Calibri"/>
              </a:rPr>
              <a:t>t</a:t>
            </a:r>
            <a:r>
              <a:rPr sz="3600" spc="-39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Desc</a:t>
            </a:r>
            <a:r>
              <a:rPr sz="3600" spc="9" baseline="3413" dirty="0">
                <a:latin typeface="Calibri"/>
                <a:cs typeface="Calibri"/>
              </a:rPr>
              <a:t>e</a:t>
            </a:r>
            <a:r>
              <a:rPr sz="3600" spc="-25" baseline="3413" dirty="0">
                <a:latin typeface="Calibri"/>
                <a:cs typeface="Calibri"/>
              </a:rPr>
              <a:t>n</a:t>
            </a:r>
            <a:r>
              <a:rPr sz="3600" spc="-9" baseline="3413" dirty="0">
                <a:latin typeface="Calibri"/>
                <a:cs typeface="Calibri"/>
              </a:rPr>
              <a:t>t</a:t>
            </a:r>
            <a:r>
              <a:rPr sz="3600" spc="0" baseline="3413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5777" y="1930939"/>
            <a:ext cx="177800" cy="6959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2400" spc="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0201" y="1949323"/>
            <a:ext cx="5925452" cy="6959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E</a:t>
            </a:r>
            <a:r>
              <a:rPr sz="3600" spc="4" baseline="3413" dirty="0">
                <a:latin typeface="Calibri"/>
                <a:cs typeface="Calibri"/>
              </a:rPr>
              <a:t>x</a:t>
            </a:r>
            <a:r>
              <a:rPr sz="3600" spc="0" baseline="3413" dirty="0">
                <a:latin typeface="Calibri"/>
                <a:cs typeface="Calibri"/>
              </a:rPr>
              <a:t>pensi</a:t>
            </a:r>
            <a:r>
              <a:rPr sz="3600" spc="-25" baseline="3413" dirty="0">
                <a:latin typeface="Calibri"/>
                <a:cs typeface="Calibri"/>
              </a:rPr>
              <a:t>v</a:t>
            </a:r>
            <a:r>
              <a:rPr sz="3600" spc="0" baseline="3413" dirty="0">
                <a:latin typeface="Calibri"/>
                <a:cs typeface="Calibri"/>
              </a:rPr>
              <a:t>e</a:t>
            </a:r>
            <a:r>
              <a:rPr sz="3600" spc="-39" baseline="3413" dirty="0">
                <a:latin typeface="Calibri"/>
                <a:cs typeface="Calibri"/>
              </a:rPr>
              <a:t> </a:t>
            </a:r>
            <a:r>
              <a:rPr sz="3600" spc="-34" baseline="3413" dirty="0">
                <a:latin typeface="Calibri"/>
                <a:cs typeface="Calibri"/>
              </a:rPr>
              <a:t>t</a:t>
            </a:r>
            <a:r>
              <a:rPr sz="3600" spc="0" baseline="3413" dirty="0">
                <a:latin typeface="Calibri"/>
                <a:cs typeface="Calibri"/>
              </a:rPr>
              <a:t>o</a:t>
            </a:r>
            <a:r>
              <a:rPr sz="3600" spc="-44" baseline="3413" dirty="0">
                <a:latin typeface="Calibri"/>
                <a:cs typeface="Calibri"/>
              </a:rPr>
              <a:t> </a:t>
            </a:r>
            <a:r>
              <a:rPr sz="3600" spc="-29" baseline="3413" dirty="0">
                <a:latin typeface="Calibri"/>
                <a:cs typeface="Calibri"/>
              </a:rPr>
              <a:t>c</a:t>
            </a:r>
            <a:r>
              <a:rPr sz="3600" spc="-19" baseline="3413" dirty="0">
                <a:latin typeface="Calibri"/>
                <a:cs typeface="Calibri"/>
              </a:rPr>
              <a:t>o</a:t>
            </a:r>
            <a:r>
              <a:rPr sz="3600" spc="-9" baseline="3413" dirty="0">
                <a:latin typeface="Calibri"/>
                <a:cs typeface="Calibri"/>
              </a:rPr>
              <a:t>m</a:t>
            </a:r>
            <a:r>
              <a:rPr sz="3600" spc="-14" baseline="3413" dirty="0">
                <a:latin typeface="Calibri"/>
                <a:cs typeface="Calibri"/>
              </a:rPr>
              <a:t>pu</a:t>
            </a:r>
            <a:r>
              <a:rPr sz="3600" spc="-34" baseline="3413" dirty="0">
                <a:latin typeface="Calibri"/>
                <a:cs typeface="Calibri"/>
              </a:rPr>
              <a:t>t</a:t>
            </a:r>
            <a:r>
              <a:rPr sz="3600" spc="0" baseline="3413" dirty="0">
                <a:latin typeface="Calibri"/>
                <a:cs typeface="Calibri"/>
              </a:rPr>
              <a:t>e</a:t>
            </a:r>
            <a:r>
              <a:rPr sz="3600" spc="-19" baseline="3413" dirty="0">
                <a:latin typeface="Calibri"/>
                <a:cs typeface="Calibri"/>
              </a:rPr>
              <a:t> </a:t>
            </a:r>
            <a:r>
              <a:rPr sz="3600" spc="-14" baseline="3413" dirty="0">
                <a:latin typeface="Calibri"/>
                <a:cs typeface="Calibri"/>
              </a:rPr>
              <a:t>g</a:t>
            </a:r>
            <a:r>
              <a:rPr sz="3600" spc="-54" baseline="3413" dirty="0">
                <a:latin typeface="Calibri"/>
                <a:cs typeface="Calibri"/>
              </a:rPr>
              <a:t>r</a:t>
            </a:r>
            <a:r>
              <a:rPr sz="3600" spc="-9" baseline="3413" dirty="0">
                <a:latin typeface="Calibri"/>
                <a:cs typeface="Calibri"/>
              </a:rPr>
              <a:t>a</a:t>
            </a:r>
            <a:r>
              <a:rPr sz="3600" spc="-14" baseline="3413" dirty="0">
                <a:latin typeface="Calibri"/>
                <a:cs typeface="Calibri"/>
              </a:rPr>
              <a:t>d</a:t>
            </a:r>
            <a:r>
              <a:rPr sz="3600" spc="-9" baseline="3413" dirty="0">
                <a:latin typeface="Calibri"/>
                <a:cs typeface="Calibri"/>
              </a:rPr>
              <a:t>i</a:t>
            </a:r>
            <a:r>
              <a:rPr sz="3600" spc="0" baseline="3413" dirty="0">
                <a:latin typeface="Calibri"/>
                <a:cs typeface="Calibri"/>
              </a:rPr>
              <a:t>e</a:t>
            </a:r>
            <a:r>
              <a:rPr sz="3600" spc="-44" baseline="3413" dirty="0">
                <a:latin typeface="Calibri"/>
                <a:cs typeface="Calibri"/>
              </a:rPr>
              <a:t>n</a:t>
            </a:r>
            <a:r>
              <a:rPr sz="3600" spc="0" baseline="3413" dirty="0">
                <a:latin typeface="Calibri"/>
                <a:cs typeface="Calibri"/>
              </a:rPr>
              <a:t>t</a:t>
            </a:r>
            <a:r>
              <a:rPr sz="3600" spc="-9" baseline="3413" dirty="0">
                <a:latin typeface="Calibri"/>
                <a:cs typeface="Calibri"/>
              </a:rPr>
              <a:t> </a:t>
            </a:r>
            <a:r>
              <a:rPr sz="3600" spc="-69" baseline="3413" dirty="0">
                <a:latin typeface="Calibri"/>
                <a:cs typeface="Calibri"/>
              </a:rPr>
              <a:t>f</a:t>
            </a:r>
            <a:r>
              <a:rPr sz="3600" spc="-29" baseline="3413" dirty="0">
                <a:latin typeface="Calibri"/>
                <a:cs typeface="Calibri"/>
              </a:rPr>
              <a:t>o</a:t>
            </a:r>
            <a:r>
              <a:rPr sz="3600" spc="0" baseline="3413" dirty="0">
                <a:latin typeface="Calibri"/>
                <a:cs typeface="Calibri"/>
              </a:rPr>
              <a:t>r</a:t>
            </a:r>
            <a:r>
              <a:rPr sz="3600" spc="-25" baseline="3413" dirty="0">
                <a:latin typeface="Calibri"/>
                <a:cs typeface="Calibri"/>
              </a:rPr>
              <a:t> </a:t>
            </a:r>
            <a:r>
              <a:rPr sz="3600" spc="-9" baseline="3413" dirty="0">
                <a:latin typeface="Calibri"/>
                <a:cs typeface="Calibri"/>
              </a:rPr>
              <a:t>la</a:t>
            </a:r>
            <a:r>
              <a:rPr sz="3600" spc="-44" baseline="3413" dirty="0">
                <a:latin typeface="Calibri"/>
                <a:cs typeface="Calibri"/>
              </a:rPr>
              <a:t>r</a:t>
            </a:r>
            <a:r>
              <a:rPr sz="3600" spc="-39" baseline="3413" dirty="0">
                <a:latin typeface="Calibri"/>
                <a:cs typeface="Calibri"/>
              </a:rPr>
              <a:t>g</a:t>
            </a:r>
            <a:r>
              <a:rPr sz="3600" spc="0" baseline="3413" dirty="0">
                <a:latin typeface="Calibri"/>
                <a:cs typeface="Calibri"/>
              </a:rPr>
              <a:t>e</a:t>
            </a:r>
            <a:r>
              <a:rPr sz="3600" spc="-34" baseline="3413" dirty="0">
                <a:latin typeface="Calibri"/>
                <a:cs typeface="Calibri"/>
              </a:rPr>
              <a:t> </a:t>
            </a:r>
            <a:r>
              <a:rPr sz="3600" spc="-14" baseline="3413" dirty="0">
                <a:latin typeface="Calibri"/>
                <a:cs typeface="Calibri"/>
              </a:rPr>
              <a:t>d</a:t>
            </a:r>
            <a:r>
              <a:rPr sz="3600" spc="-34" baseline="3413" dirty="0">
                <a:latin typeface="Calibri"/>
                <a:cs typeface="Calibri"/>
              </a:rPr>
              <a:t>at</a:t>
            </a:r>
            <a:r>
              <a:rPr sz="3600" spc="-9" baseline="3413" dirty="0">
                <a:latin typeface="Calibri"/>
                <a:cs typeface="Calibri"/>
              </a:rPr>
              <a:t>a</a:t>
            </a:r>
            <a:r>
              <a:rPr sz="3600" spc="-14" baseline="3413" dirty="0">
                <a:latin typeface="Calibri"/>
                <a:cs typeface="Calibri"/>
              </a:rPr>
              <a:t>s</a:t>
            </a:r>
            <a:r>
              <a:rPr sz="3600" spc="-19" baseline="3413" dirty="0">
                <a:latin typeface="Calibri"/>
                <a:cs typeface="Calibri"/>
              </a:rPr>
              <a:t>e</a:t>
            </a:r>
            <a:r>
              <a:rPr sz="3600" spc="0" baseline="3413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12700" marR="45720">
              <a:lnSpc>
                <a:spcPts val="2880"/>
              </a:lnSpc>
              <a:spcBef>
                <a:spcPts val="16"/>
              </a:spcBef>
            </a:pPr>
            <a:r>
              <a:rPr sz="3600" spc="-9" baseline="1137" dirty="0">
                <a:latin typeface="Calibri"/>
                <a:cs typeface="Calibri"/>
              </a:rPr>
              <a:t>C</a:t>
            </a:r>
            <a:r>
              <a:rPr sz="3600" spc="-19" baseline="1137" dirty="0">
                <a:latin typeface="Calibri"/>
                <a:cs typeface="Calibri"/>
              </a:rPr>
              <a:t>o</a:t>
            </a:r>
            <a:r>
              <a:rPr sz="3600" spc="-9" baseline="1137" dirty="0">
                <a:latin typeface="Calibri"/>
                <a:cs typeface="Calibri"/>
              </a:rPr>
              <a:t>m</a:t>
            </a:r>
            <a:r>
              <a:rPr sz="3600" spc="-14" baseline="1137" dirty="0">
                <a:latin typeface="Calibri"/>
                <a:cs typeface="Calibri"/>
              </a:rPr>
              <a:t>pu</a:t>
            </a:r>
            <a:r>
              <a:rPr sz="3600" spc="-34" baseline="1137" dirty="0">
                <a:latin typeface="Calibri"/>
                <a:cs typeface="Calibri"/>
              </a:rPr>
              <a:t>ta</a:t>
            </a:r>
            <a:r>
              <a:rPr sz="3600" spc="-9" baseline="1137" dirty="0">
                <a:latin typeface="Calibri"/>
                <a:cs typeface="Calibri"/>
              </a:rPr>
              <a:t>ti</a:t>
            </a:r>
            <a:r>
              <a:rPr sz="3600" spc="-19" baseline="1137" dirty="0">
                <a:latin typeface="Calibri"/>
                <a:cs typeface="Calibri"/>
              </a:rPr>
              <a:t>o</a:t>
            </a:r>
            <a:r>
              <a:rPr sz="3600" spc="-14" baseline="1137" dirty="0">
                <a:latin typeface="Calibri"/>
                <a:cs typeface="Calibri"/>
              </a:rPr>
              <a:t>n</a:t>
            </a:r>
            <a:r>
              <a:rPr sz="3600" spc="-9" baseline="1137" dirty="0">
                <a:latin typeface="Calibri"/>
                <a:cs typeface="Calibri"/>
              </a:rPr>
              <a:t>a</a:t>
            </a:r>
            <a:r>
              <a:rPr sz="3600" spc="0" baseline="1137" dirty="0">
                <a:latin typeface="Calibri"/>
                <a:cs typeface="Calibri"/>
              </a:rPr>
              <a:t>l</a:t>
            </a:r>
            <a:r>
              <a:rPr sz="3600" spc="-24" baseline="1137" dirty="0">
                <a:latin typeface="Calibri"/>
                <a:cs typeface="Calibri"/>
              </a:rPr>
              <a:t> </a:t>
            </a:r>
            <a:r>
              <a:rPr sz="3600" spc="0" baseline="1137" dirty="0">
                <a:latin typeface="Calibri"/>
                <a:cs typeface="Calibri"/>
              </a:rPr>
              <a:t>and</a:t>
            </a:r>
            <a:r>
              <a:rPr sz="3600" spc="-14" baseline="1137" dirty="0">
                <a:latin typeface="Calibri"/>
                <a:cs typeface="Calibri"/>
              </a:rPr>
              <a:t> </a:t>
            </a:r>
            <a:r>
              <a:rPr sz="3600" spc="0" baseline="1137" dirty="0">
                <a:latin typeface="Calibri"/>
                <a:cs typeface="Calibri"/>
              </a:rPr>
              <a:t>space</a:t>
            </a:r>
            <a:r>
              <a:rPr sz="3600" spc="-24" baseline="1137" dirty="0">
                <a:latin typeface="Calibri"/>
                <a:cs typeface="Calibri"/>
              </a:rPr>
              <a:t> </a:t>
            </a:r>
            <a:r>
              <a:rPr sz="3600" spc="-29" baseline="1137" dirty="0">
                <a:latin typeface="Calibri"/>
                <a:cs typeface="Calibri"/>
              </a:rPr>
              <a:t>c</a:t>
            </a:r>
            <a:r>
              <a:rPr sz="3600" spc="-19" baseline="1137" dirty="0">
                <a:latin typeface="Calibri"/>
                <a:cs typeface="Calibri"/>
              </a:rPr>
              <a:t>o</a:t>
            </a:r>
            <a:r>
              <a:rPr sz="3600" spc="-9" baseline="1137" dirty="0">
                <a:latin typeface="Calibri"/>
                <a:cs typeface="Calibri"/>
              </a:rPr>
              <a:t>m</a:t>
            </a:r>
            <a:r>
              <a:rPr sz="3600" spc="-14" baseline="1137" dirty="0">
                <a:latin typeface="Calibri"/>
                <a:cs typeface="Calibri"/>
              </a:rPr>
              <a:t>p</a:t>
            </a:r>
            <a:r>
              <a:rPr sz="3600" spc="-9" baseline="1137" dirty="0">
                <a:latin typeface="Calibri"/>
                <a:cs typeface="Calibri"/>
              </a:rPr>
              <a:t>l</a:t>
            </a:r>
            <a:r>
              <a:rPr sz="3600" spc="-39" baseline="1137" dirty="0">
                <a:latin typeface="Calibri"/>
                <a:cs typeface="Calibri"/>
              </a:rPr>
              <a:t>e</a:t>
            </a:r>
            <a:r>
              <a:rPr sz="3600" spc="-4" baseline="1137" dirty="0">
                <a:latin typeface="Calibri"/>
                <a:cs typeface="Calibri"/>
              </a:rPr>
              <a:t>x</a:t>
            </a:r>
            <a:r>
              <a:rPr sz="3600" spc="-9" baseline="1137" dirty="0">
                <a:latin typeface="Calibri"/>
                <a:cs typeface="Calibri"/>
              </a:rPr>
              <a:t>it</a:t>
            </a:r>
            <a:r>
              <a:rPr sz="3600" spc="0" baseline="1137" dirty="0">
                <a:latin typeface="Calibri"/>
                <a:cs typeface="Calibri"/>
              </a:rPr>
              <a:t>y</a:t>
            </a:r>
            <a:r>
              <a:rPr sz="3600" spc="-19" baseline="1137" dirty="0">
                <a:latin typeface="Calibri"/>
                <a:cs typeface="Calibri"/>
              </a:rPr>
              <a:t> </a:t>
            </a:r>
            <a:r>
              <a:rPr sz="3600" spc="0" baseline="1137" dirty="0">
                <a:latin typeface="Calibri"/>
                <a:cs typeface="Calibri"/>
              </a:rPr>
              <a:t>high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0725" y="3526917"/>
            <a:ext cx="3584700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9" baseline="3413" dirty="0">
                <a:latin typeface="Calibri"/>
                <a:cs typeface="Calibri"/>
              </a:rPr>
              <a:t>S</a:t>
            </a:r>
            <a:r>
              <a:rPr sz="3600" spc="-34" baseline="3413" dirty="0">
                <a:latin typeface="Calibri"/>
                <a:cs typeface="Calibri"/>
              </a:rPr>
              <a:t>t</a:t>
            </a:r>
            <a:r>
              <a:rPr sz="3600" spc="-19" baseline="3413" dirty="0">
                <a:latin typeface="Calibri"/>
                <a:cs typeface="Calibri"/>
              </a:rPr>
              <a:t>o</a:t>
            </a:r>
            <a:r>
              <a:rPr sz="3600" spc="-4" baseline="3413" dirty="0">
                <a:latin typeface="Calibri"/>
                <a:cs typeface="Calibri"/>
              </a:rPr>
              <a:t>c</a:t>
            </a:r>
            <a:r>
              <a:rPr sz="3600" spc="-14" baseline="3413" dirty="0">
                <a:latin typeface="Calibri"/>
                <a:cs typeface="Calibri"/>
              </a:rPr>
              <a:t>h</a:t>
            </a:r>
            <a:r>
              <a:rPr sz="3600" spc="-9" baseline="3413" dirty="0">
                <a:latin typeface="Calibri"/>
                <a:cs typeface="Calibri"/>
              </a:rPr>
              <a:t>a</a:t>
            </a:r>
            <a:r>
              <a:rPr sz="3600" spc="-39" baseline="3413" dirty="0">
                <a:latin typeface="Calibri"/>
                <a:cs typeface="Calibri"/>
              </a:rPr>
              <a:t>s</a:t>
            </a:r>
            <a:r>
              <a:rPr sz="3600" spc="-9" baseline="3413" dirty="0">
                <a:latin typeface="Calibri"/>
                <a:cs typeface="Calibri"/>
              </a:rPr>
              <a:t>ti</a:t>
            </a:r>
            <a:r>
              <a:rPr sz="3600" spc="0" baseline="3413" dirty="0">
                <a:latin typeface="Calibri"/>
                <a:cs typeface="Calibri"/>
              </a:rPr>
              <a:t>c</a:t>
            </a:r>
            <a:r>
              <a:rPr sz="3600" spc="-54" baseline="3413" dirty="0">
                <a:latin typeface="Calibri"/>
                <a:cs typeface="Calibri"/>
              </a:rPr>
              <a:t> </a:t>
            </a:r>
            <a:r>
              <a:rPr sz="3600" spc="-14" baseline="3413" dirty="0">
                <a:latin typeface="Calibri"/>
                <a:cs typeface="Calibri"/>
              </a:rPr>
              <a:t>G</a:t>
            </a:r>
            <a:r>
              <a:rPr sz="3600" spc="-54" baseline="3413" dirty="0">
                <a:latin typeface="Calibri"/>
                <a:cs typeface="Calibri"/>
              </a:rPr>
              <a:t>r</a:t>
            </a:r>
            <a:r>
              <a:rPr sz="3600" spc="-9" baseline="3413" dirty="0">
                <a:latin typeface="Calibri"/>
                <a:cs typeface="Calibri"/>
              </a:rPr>
              <a:t>a</a:t>
            </a:r>
            <a:r>
              <a:rPr sz="3600" spc="-14" baseline="3413" dirty="0">
                <a:latin typeface="Calibri"/>
                <a:cs typeface="Calibri"/>
              </a:rPr>
              <a:t>d</a:t>
            </a:r>
            <a:r>
              <a:rPr sz="3600" spc="-9" baseline="3413" dirty="0">
                <a:latin typeface="Calibri"/>
                <a:cs typeface="Calibri"/>
              </a:rPr>
              <a:t>i</a:t>
            </a:r>
            <a:r>
              <a:rPr sz="3600" spc="0" baseline="3413" dirty="0">
                <a:latin typeface="Calibri"/>
                <a:cs typeface="Calibri"/>
              </a:rPr>
              <a:t>e</a:t>
            </a:r>
            <a:r>
              <a:rPr sz="3600" spc="-44" baseline="3413" dirty="0">
                <a:latin typeface="Calibri"/>
                <a:cs typeface="Calibri"/>
              </a:rPr>
              <a:t>n</a:t>
            </a:r>
            <a:r>
              <a:rPr sz="3600" spc="0" baseline="3413" dirty="0">
                <a:latin typeface="Calibri"/>
                <a:cs typeface="Calibri"/>
              </a:rPr>
              <a:t>t</a:t>
            </a:r>
            <a:r>
              <a:rPr sz="3600" spc="-39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Desc</a:t>
            </a:r>
            <a:r>
              <a:rPr sz="3600" spc="9" baseline="3413" dirty="0">
                <a:latin typeface="Calibri"/>
                <a:cs typeface="Calibri"/>
              </a:rPr>
              <a:t>e</a:t>
            </a:r>
            <a:r>
              <a:rPr sz="3600" spc="-25" baseline="3413" dirty="0">
                <a:latin typeface="Calibri"/>
                <a:cs typeface="Calibri"/>
              </a:rPr>
              <a:t>n</a:t>
            </a:r>
            <a:r>
              <a:rPr sz="3600" spc="-9" baseline="3413" dirty="0">
                <a:latin typeface="Calibri"/>
                <a:cs typeface="Calibri"/>
              </a:rPr>
              <a:t>t</a:t>
            </a:r>
            <a:r>
              <a:rPr sz="3600" spc="0" baseline="3413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0725" y="3874293"/>
            <a:ext cx="17780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3625" y="3892677"/>
            <a:ext cx="518425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Lots</a:t>
            </a:r>
            <a:r>
              <a:rPr sz="3600" spc="-44" baseline="3413" dirty="0">
                <a:latin typeface="Calibri"/>
                <a:cs typeface="Calibri"/>
              </a:rPr>
              <a:t> </a:t>
            </a:r>
            <a:r>
              <a:rPr sz="3600" spc="-4" baseline="3413" dirty="0">
                <a:latin typeface="Calibri"/>
                <a:cs typeface="Calibri"/>
              </a:rPr>
              <a:t>o</a:t>
            </a:r>
            <a:r>
              <a:rPr sz="3600" spc="0" baseline="3413" dirty="0">
                <a:latin typeface="Calibri"/>
                <a:cs typeface="Calibri"/>
              </a:rPr>
              <a:t>f</a:t>
            </a:r>
            <a:r>
              <a:rPr sz="3600" spc="-14" baseline="3413" dirty="0">
                <a:latin typeface="Calibri"/>
                <a:cs typeface="Calibri"/>
              </a:rPr>
              <a:t> </a:t>
            </a:r>
            <a:r>
              <a:rPr sz="3600" spc="-54" baseline="3413" dirty="0">
                <a:latin typeface="Calibri"/>
                <a:cs typeface="Calibri"/>
              </a:rPr>
              <a:t>r</a:t>
            </a:r>
            <a:r>
              <a:rPr sz="3600" spc="-9" baseline="3413" dirty="0">
                <a:latin typeface="Calibri"/>
                <a:cs typeface="Calibri"/>
              </a:rPr>
              <a:t>a</a:t>
            </a:r>
            <a:r>
              <a:rPr sz="3600" spc="-14" baseline="3413" dirty="0">
                <a:latin typeface="Calibri"/>
                <a:cs typeface="Calibri"/>
              </a:rPr>
              <a:t>nd</a:t>
            </a:r>
            <a:r>
              <a:rPr sz="3600" spc="-19" baseline="3413" dirty="0">
                <a:latin typeface="Calibri"/>
                <a:cs typeface="Calibri"/>
              </a:rPr>
              <a:t>o</a:t>
            </a:r>
            <a:r>
              <a:rPr sz="3600" spc="0" baseline="3413" dirty="0">
                <a:latin typeface="Calibri"/>
                <a:cs typeface="Calibri"/>
              </a:rPr>
              <a:t>m</a:t>
            </a:r>
            <a:r>
              <a:rPr sz="3600" spc="-9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moti</a:t>
            </a:r>
            <a:r>
              <a:rPr sz="3600" spc="-4" baseline="3413" dirty="0">
                <a:latin typeface="Calibri"/>
                <a:cs typeface="Calibri"/>
              </a:rPr>
              <a:t>o</a:t>
            </a:r>
            <a:r>
              <a:rPr sz="3600" spc="0" baseline="3413" dirty="0">
                <a:latin typeface="Calibri"/>
                <a:cs typeface="Calibri"/>
              </a:rPr>
              <a:t>n</a:t>
            </a:r>
            <a:r>
              <a:rPr sz="3600" spc="-49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(</a:t>
            </a:r>
            <a:r>
              <a:rPr sz="3600" spc="-19" baseline="3413" dirty="0">
                <a:latin typeface="Calibri"/>
                <a:cs typeface="Calibri"/>
              </a:rPr>
              <a:t>s</a:t>
            </a:r>
            <a:r>
              <a:rPr sz="3600" spc="-9" baseline="3413" dirty="0">
                <a:latin typeface="Calibri"/>
                <a:cs typeface="Calibri"/>
              </a:rPr>
              <a:t>l</a:t>
            </a:r>
            <a:r>
              <a:rPr sz="3600" spc="-25" baseline="3413" dirty="0">
                <a:latin typeface="Calibri"/>
                <a:cs typeface="Calibri"/>
              </a:rPr>
              <a:t>o</a:t>
            </a:r>
            <a:r>
              <a:rPr sz="3600" spc="0" baseline="3413" dirty="0">
                <a:latin typeface="Calibri"/>
                <a:cs typeface="Calibri"/>
              </a:rPr>
              <a:t>w</a:t>
            </a:r>
            <a:r>
              <a:rPr sz="3600" spc="-39" baseline="3413" dirty="0">
                <a:latin typeface="Calibri"/>
                <a:cs typeface="Calibri"/>
              </a:rPr>
              <a:t> </a:t>
            </a:r>
            <a:r>
              <a:rPr sz="3600" spc="-34" baseline="3413" dirty="0">
                <a:latin typeface="Calibri"/>
                <a:cs typeface="Calibri"/>
              </a:rPr>
              <a:t>t</a:t>
            </a:r>
            <a:r>
              <a:rPr sz="3600" spc="0" baseline="3413" dirty="0">
                <a:latin typeface="Calibri"/>
                <a:cs typeface="Calibri"/>
              </a:rPr>
              <a:t>o</a:t>
            </a:r>
            <a:r>
              <a:rPr sz="3600" spc="-29" baseline="3413" dirty="0">
                <a:latin typeface="Calibri"/>
                <a:cs typeface="Calibri"/>
              </a:rPr>
              <a:t> </a:t>
            </a:r>
            <a:r>
              <a:rPr sz="3600" spc="-44" baseline="3413" dirty="0">
                <a:latin typeface="Calibri"/>
                <a:cs typeface="Calibri"/>
              </a:rPr>
              <a:t>c</a:t>
            </a:r>
            <a:r>
              <a:rPr sz="3600" spc="-29" baseline="3413" dirty="0">
                <a:latin typeface="Calibri"/>
                <a:cs typeface="Calibri"/>
              </a:rPr>
              <a:t>o</a:t>
            </a:r>
            <a:r>
              <a:rPr sz="3600" spc="-59" baseline="3413" dirty="0">
                <a:latin typeface="Calibri"/>
                <a:cs typeface="Calibri"/>
              </a:rPr>
              <a:t>n</a:t>
            </a:r>
            <a:r>
              <a:rPr sz="3600" spc="-50" baseline="3413" dirty="0">
                <a:latin typeface="Calibri"/>
                <a:cs typeface="Calibri"/>
              </a:rPr>
              <a:t>v</a:t>
            </a:r>
            <a:r>
              <a:rPr sz="3600" spc="-19" baseline="3413" dirty="0">
                <a:latin typeface="Calibri"/>
                <a:cs typeface="Calibri"/>
              </a:rPr>
              <a:t>e</a:t>
            </a:r>
            <a:r>
              <a:rPr sz="3600" spc="-54" baseline="3413" dirty="0">
                <a:latin typeface="Calibri"/>
                <a:cs typeface="Calibri"/>
              </a:rPr>
              <a:t>r</a:t>
            </a:r>
            <a:r>
              <a:rPr sz="3600" spc="-50" baseline="3413" dirty="0">
                <a:latin typeface="Calibri"/>
                <a:cs typeface="Calibri"/>
              </a:rPr>
              <a:t>g</a:t>
            </a:r>
            <a:r>
              <a:rPr sz="3600" spc="-19" baseline="3413" dirty="0">
                <a:latin typeface="Calibri"/>
                <a:cs typeface="Calibri"/>
              </a:rPr>
              <a:t>e</a:t>
            </a:r>
            <a:r>
              <a:rPr sz="3600" spc="0" baseline="3413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913" y="5058918"/>
            <a:ext cx="592472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9" baseline="3413" dirty="0">
                <a:latin typeface="Calibri"/>
                <a:cs typeface="Calibri"/>
              </a:rPr>
              <a:t>Mini</a:t>
            </a:r>
            <a:r>
              <a:rPr sz="3600" spc="-14" baseline="3413" dirty="0">
                <a:latin typeface="Calibri"/>
                <a:cs typeface="Calibri"/>
              </a:rPr>
              <a:t>-</a:t>
            </a:r>
            <a:r>
              <a:rPr sz="3600" spc="-9" baseline="3413" dirty="0">
                <a:latin typeface="Calibri"/>
                <a:cs typeface="Calibri"/>
              </a:rPr>
              <a:t>b</a:t>
            </a:r>
            <a:r>
              <a:rPr sz="3600" spc="-29" baseline="3413" dirty="0">
                <a:latin typeface="Calibri"/>
                <a:cs typeface="Calibri"/>
              </a:rPr>
              <a:t>a</a:t>
            </a:r>
            <a:r>
              <a:rPr sz="3600" spc="-34" baseline="3413" dirty="0">
                <a:latin typeface="Calibri"/>
                <a:cs typeface="Calibri"/>
              </a:rPr>
              <a:t>t</a:t>
            </a:r>
            <a:r>
              <a:rPr sz="3600" spc="0" baseline="3413" dirty="0">
                <a:latin typeface="Calibri"/>
                <a:cs typeface="Calibri"/>
              </a:rPr>
              <a:t>ch</a:t>
            </a:r>
            <a:r>
              <a:rPr sz="3600" spc="-14" baseline="3413" dirty="0">
                <a:latin typeface="Calibri"/>
                <a:cs typeface="Calibri"/>
              </a:rPr>
              <a:t> G</a:t>
            </a:r>
            <a:r>
              <a:rPr sz="3600" spc="-54" baseline="3413" dirty="0">
                <a:latin typeface="Calibri"/>
                <a:cs typeface="Calibri"/>
              </a:rPr>
              <a:t>r</a:t>
            </a:r>
            <a:r>
              <a:rPr sz="3600" spc="-4" baseline="3413" dirty="0">
                <a:latin typeface="Calibri"/>
                <a:cs typeface="Calibri"/>
              </a:rPr>
              <a:t>a</a:t>
            </a:r>
            <a:r>
              <a:rPr sz="3600" spc="-9" baseline="3413" dirty="0">
                <a:latin typeface="Calibri"/>
                <a:cs typeface="Calibri"/>
              </a:rPr>
              <a:t>di</a:t>
            </a:r>
            <a:r>
              <a:rPr sz="3600" spc="0" baseline="3413" dirty="0">
                <a:latin typeface="Calibri"/>
                <a:cs typeface="Calibri"/>
              </a:rPr>
              <a:t>e</a:t>
            </a:r>
            <a:r>
              <a:rPr sz="3600" spc="-39" baseline="3413" dirty="0">
                <a:latin typeface="Calibri"/>
                <a:cs typeface="Calibri"/>
              </a:rPr>
              <a:t>n</a:t>
            </a:r>
            <a:r>
              <a:rPr sz="3600" spc="0" baseline="3413" dirty="0">
                <a:latin typeface="Calibri"/>
                <a:cs typeface="Calibri"/>
              </a:rPr>
              <a:t>t</a:t>
            </a:r>
            <a:r>
              <a:rPr sz="3600" spc="-39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Desc</a:t>
            </a:r>
            <a:r>
              <a:rPr sz="3600" spc="9" baseline="3413" dirty="0">
                <a:latin typeface="Calibri"/>
                <a:cs typeface="Calibri"/>
              </a:rPr>
              <a:t>e</a:t>
            </a:r>
            <a:r>
              <a:rPr sz="3600" spc="-25" baseline="3413" dirty="0">
                <a:latin typeface="Calibri"/>
                <a:cs typeface="Calibri"/>
              </a:rPr>
              <a:t>n</a:t>
            </a:r>
            <a:r>
              <a:rPr sz="3600" spc="0" baseline="3413" dirty="0">
                <a:latin typeface="Calibri"/>
                <a:cs typeface="Calibri"/>
              </a:rPr>
              <a:t>t</a:t>
            </a:r>
            <a:r>
              <a:rPr sz="3600" spc="-54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(</a:t>
            </a:r>
            <a:r>
              <a:rPr sz="3600" spc="-19" baseline="3413" dirty="0">
                <a:latin typeface="Calibri"/>
                <a:cs typeface="Calibri"/>
              </a:rPr>
              <a:t>M</a:t>
            </a:r>
            <a:r>
              <a:rPr sz="3600" spc="-9" baseline="3413" dirty="0">
                <a:latin typeface="Calibri"/>
                <a:cs typeface="Calibri"/>
              </a:rPr>
              <a:t>i</a:t>
            </a:r>
            <a:r>
              <a:rPr sz="3600" spc="-14" baseline="3413" dirty="0">
                <a:latin typeface="Calibri"/>
                <a:cs typeface="Calibri"/>
              </a:rPr>
              <a:t>n</a:t>
            </a:r>
            <a:r>
              <a:rPr sz="3600" spc="-9" baseline="3413" dirty="0">
                <a:latin typeface="Calibri"/>
                <a:cs typeface="Calibri"/>
              </a:rPr>
              <a:t>i</a:t>
            </a:r>
            <a:r>
              <a:rPr sz="3600" spc="-14" baseline="3413" dirty="0">
                <a:latin typeface="Calibri"/>
                <a:cs typeface="Calibri"/>
              </a:rPr>
              <a:t>-b</a:t>
            </a:r>
            <a:r>
              <a:rPr sz="3600" spc="-34" baseline="3413" dirty="0">
                <a:latin typeface="Calibri"/>
                <a:cs typeface="Calibri"/>
              </a:rPr>
              <a:t>at</a:t>
            </a:r>
            <a:r>
              <a:rPr sz="3600" spc="-4" baseline="3413" dirty="0">
                <a:latin typeface="Calibri"/>
                <a:cs typeface="Calibri"/>
              </a:rPr>
              <a:t>c</a:t>
            </a:r>
            <a:r>
              <a:rPr sz="3600" spc="0" baseline="3413" dirty="0">
                <a:latin typeface="Calibri"/>
                <a:cs typeface="Calibri"/>
              </a:rPr>
              <a:t>h</a:t>
            </a:r>
            <a:r>
              <a:rPr sz="3600" spc="-25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of</a:t>
            </a:r>
            <a:r>
              <a:rPr sz="3600" spc="-9" baseline="3413" dirty="0">
                <a:latin typeface="Calibri"/>
                <a:cs typeface="Calibri"/>
              </a:rPr>
              <a:t> </a:t>
            </a:r>
            <a:r>
              <a:rPr sz="3600" spc="-25" baseline="3413" dirty="0">
                <a:latin typeface="Calibri"/>
                <a:cs typeface="Calibri"/>
              </a:rPr>
              <a:t>si</a:t>
            </a:r>
            <a:r>
              <a:rPr sz="3600" spc="-69" baseline="3413" dirty="0">
                <a:latin typeface="Calibri"/>
                <a:cs typeface="Calibri"/>
              </a:rPr>
              <a:t>z</a:t>
            </a:r>
            <a:r>
              <a:rPr sz="3600" spc="0" baseline="3413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0790" y="5058918"/>
            <a:ext cx="40596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n</a:t>
            </a:r>
            <a:r>
              <a:rPr sz="3600" spc="4" baseline="3413" dirty="0">
                <a:latin typeface="Calibri"/>
                <a:cs typeface="Calibri"/>
              </a:rPr>
              <a:t>)</a:t>
            </a:r>
            <a:r>
              <a:rPr sz="3600" spc="0" baseline="3413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0913" y="5406243"/>
            <a:ext cx="17780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43813" y="5424627"/>
            <a:ext cx="694034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H</a:t>
            </a:r>
            <a:r>
              <a:rPr sz="3600" spc="9" baseline="3413" dirty="0">
                <a:latin typeface="Calibri"/>
                <a:cs typeface="Calibri"/>
              </a:rPr>
              <a:t>y</a:t>
            </a:r>
            <a:r>
              <a:rPr sz="3600" spc="0" baseline="3413" dirty="0">
                <a:latin typeface="Calibri"/>
                <a:cs typeface="Calibri"/>
              </a:rPr>
              <a:t>brid</a:t>
            </a:r>
            <a:r>
              <a:rPr sz="3600" spc="-4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b</a:t>
            </a:r>
            <a:r>
              <a:rPr sz="3600" spc="-4" baseline="3413" dirty="0">
                <a:latin typeface="Calibri"/>
                <a:cs typeface="Calibri"/>
              </a:rPr>
              <a:t>e</a:t>
            </a:r>
            <a:r>
              <a:rPr sz="3600" spc="0" baseline="3413" dirty="0">
                <a:latin typeface="Calibri"/>
                <a:cs typeface="Calibri"/>
              </a:rPr>
              <a:t>t</a:t>
            </a:r>
            <a:r>
              <a:rPr sz="3600" spc="-25" baseline="3413" dirty="0">
                <a:latin typeface="Calibri"/>
                <a:cs typeface="Calibri"/>
              </a:rPr>
              <a:t>w</a:t>
            </a:r>
            <a:r>
              <a:rPr sz="3600" spc="0" baseline="3413" dirty="0">
                <a:latin typeface="Calibri"/>
                <a:cs typeface="Calibri"/>
              </a:rPr>
              <a:t>e</a:t>
            </a:r>
            <a:r>
              <a:rPr sz="3600" spc="9" baseline="3413" dirty="0">
                <a:latin typeface="Calibri"/>
                <a:cs typeface="Calibri"/>
              </a:rPr>
              <a:t>e</a:t>
            </a:r>
            <a:r>
              <a:rPr sz="3600" spc="0" baseline="3413" dirty="0">
                <a:latin typeface="Calibri"/>
                <a:cs typeface="Calibri"/>
              </a:rPr>
              <a:t>n</a:t>
            </a:r>
            <a:r>
              <a:rPr sz="3600" spc="-49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the</a:t>
            </a:r>
            <a:r>
              <a:rPr sz="3600" spc="-19" baseline="3413" dirty="0">
                <a:latin typeface="Calibri"/>
                <a:cs typeface="Calibri"/>
              </a:rPr>
              <a:t> </a:t>
            </a:r>
            <a:r>
              <a:rPr sz="3600" spc="-25" baseline="3413" dirty="0">
                <a:latin typeface="Calibri"/>
                <a:cs typeface="Calibri"/>
              </a:rPr>
              <a:t>t</a:t>
            </a:r>
            <a:r>
              <a:rPr sz="3600" spc="-50" baseline="3413" dirty="0">
                <a:latin typeface="Calibri"/>
                <a:cs typeface="Calibri"/>
              </a:rPr>
              <a:t>w</a:t>
            </a:r>
            <a:r>
              <a:rPr sz="3600" spc="-79" baseline="3413" dirty="0">
                <a:latin typeface="Calibri"/>
                <a:cs typeface="Calibri"/>
              </a:rPr>
              <a:t>o</a:t>
            </a:r>
            <a:r>
              <a:rPr sz="3600" spc="0" baseline="3413" dirty="0">
                <a:latin typeface="Calibri"/>
                <a:cs typeface="Calibri"/>
              </a:rPr>
              <a:t>,</a:t>
            </a:r>
            <a:r>
              <a:rPr sz="3600" spc="-19" baseline="3413" dirty="0">
                <a:latin typeface="Calibri"/>
                <a:cs typeface="Calibri"/>
              </a:rPr>
              <a:t> </a:t>
            </a:r>
            <a:r>
              <a:rPr sz="3600" spc="-39" baseline="3413" dirty="0">
                <a:latin typeface="Calibri"/>
                <a:cs typeface="Calibri"/>
              </a:rPr>
              <a:t>s</a:t>
            </a:r>
            <a:r>
              <a:rPr sz="3600" spc="-9" baseline="3413" dirty="0">
                <a:latin typeface="Calibri"/>
                <a:cs typeface="Calibri"/>
              </a:rPr>
              <a:t>til</a:t>
            </a:r>
            <a:r>
              <a:rPr sz="3600" spc="0" baseline="3413" dirty="0">
                <a:latin typeface="Calibri"/>
                <a:cs typeface="Calibri"/>
              </a:rPr>
              <a:t>l</a:t>
            </a:r>
            <a:r>
              <a:rPr sz="3600" spc="-34" baseline="3413" dirty="0">
                <a:latin typeface="Calibri"/>
                <a:cs typeface="Calibri"/>
              </a:rPr>
              <a:t> </a:t>
            </a:r>
            <a:r>
              <a:rPr sz="3600" spc="-39" baseline="3413" dirty="0">
                <a:latin typeface="Calibri"/>
                <a:cs typeface="Calibri"/>
              </a:rPr>
              <a:t>s</a:t>
            </a:r>
            <a:r>
              <a:rPr sz="3600" spc="-34" baseline="3413" dirty="0">
                <a:latin typeface="Calibri"/>
                <a:cs typeface="Calibri"/>
              </a:rPr>
              <a:t>t</a:t>
            </a:r>
            <a:r>
              <a:rPr sz="3600" spc="-19" baseline="3413" dirty="0">
                <a:latin typeface="Calibri"/>
                <a:cs typeface="Calibri"/>
              </a:rPr>
              <a:t>o</a:t>
            </a:r>
            <a:r>
              <a:rPr sz="3600" spc="-4" baseline="3413" dirty="0">
                <a:latin typeface="Calibri"/>
                <a:cs typeface="Calibri"/>
              </a:rPr>
              <a:t>c</a:t>
            </a:r>
            <a:r>
              <a:rPr sz="3600" spc="-14" baseline="3413" dirty="0">
                <a:latin typeface="Calibri"/>
                <a:cs typeface="Calibri"/>
              </a:rPr>
              <a:t>h</a:t>
            </a:r>
            <a:r>
              <a:rPr sz="3600" spc="-9" baseline="3413" dirty="0">
                <a:latin typeface="Calibri"/>
                <a:cs typeface="Calibri"/>
              </a:rPr>
              <a:t>a</a:t>
            </a:r>
            <a:r>
              <a:rPr sz="3600" spc="-39" baseline="3413" dirty="0">
                <a:latin typeface="Calibri"/>
                <a:cs typeface="Calibri"/>
              </a:rPr>
              <a:t>s</a:t>
            </a:r>
            <a:r>
              <a:rPr sz="3600" spc="-9" baseline="3413" dirty="0">
                <a:latin typeface="Calibri"/>
                <a:cs typeface="Calibri"/>
              </a:rPr>
              <a:t>ti</a:t>
            </a:r>
            <a:r>
              <a:rPr sz="3600" spc="0" baseline="3413" dirty="0">
                <a:latin typeface="Calibri"/>
                <a:cs typeface="Calibri"/>
              </a:rPr>
              <a:t>c</a:t>
            </a:r>
            <a:r>
              <a:rPr sz="3600" spc="-69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but</a:t>
            </a:r>
            <a:r>
              <a:rPr sz="3600" spc="-14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less</a:t>
            </a:r>
            <a:r>
              <a:rPr sz="3600" spc="-34" baseline="3413" dirty="0">
                <a:latin typeface="Calibri"/>
                <a:cs typeface="Calibri"/>
              </a:rPr>
              <a:t> </a:t>
            </a:r>
            <a:r>
              <a:rPr sz="3600" spc="-54" baseline="3413" dirty="0">
                <a:latin typeface="Calibri"/>
                <a:cs typeface="Calibri"/>
              </a:rPr>
              <a:t>r</a:t>
            </a:r>
            <a:r>
              <a:rPr sz="3600" spc="-9" baseline="3413" dirty="0">
                <a:latin typeface="Calibri"/>
                <a:cs typeface="Calibri"/>
              </a:rPr>
              <a:t>a</a:t>
            </a:r>
            <a:r>
              <a:rPr sz="3600" spc="-14" baseline="3413" dirty="0">
                <a:latin typeface="Calibri"/>
                <a:cs typeface="Calibri"/>
              </a:rPr>
              <a:t>nd</a:t>
            </a:r>
            <a:r>
              <a:rPr sz="3600" spc="-19" baseline="3413" dirty="0">
                <a:latin typeface="Calibri"/>
                <a:cs typeface="Calibri"/>
              </a:rPr>
              <a:t>o</a:t>
            </a:r>
            <a:r>
              <a:rPr sz="3600" spc="0" baseline="3413" dirty="0">
                <a:latin typeface="Calibri"/>
                <a:cs typeface="Calibri"/>
              </a:rPr>
              <a:t>m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6672072" y="1277112"/>
            <a:ext cx="5007864" cy="2721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11440" y="4529328"/>
            <a:ext cx="3230879" cy="1545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71112" y="4988687"/>
            <a:ext cx="20954" cy="20193"/>
          </a:xfrm>
          <a:custGeom>
            <a:avLst/>
            <a:gdLst/>
            <a:ahLst/>
            <a:cxnLst/>
            <a:rect l="l" t="t" r="r" b="b"/>
            <a:pathLst>
              <a:path w="20954" h="20192">
                <a:moveTo>
                  <a:pt x="15875" y="17018"/>
                </a:moveTo>
                <a:lnTo>
                  <a:pt x="19176" y="14224"/>
                </a:lnTo>
                <a:lnTo>
                  <a:pt x="20954" y="11683"/>
                </a:lnTo>
                <a:lnTo>
                  <a:pt x="20954" y="8636"/>
                </a:lnTo>
                <a:lnTo>
                  <a:pt x="19176" y="6095"/>
                </a:lnTo>
                <a:lnTo>
                  <a:pt x="15875" y="3301"/>
                </a:lnTo>
                <a:lnTo>
                  <a:pt x="12191" y="0"/>
                </a:lnTo>
                <a:lnTo>
                  <a:pt x="6603" y="254"/>
                </a:lnTo>
                <a:lnTo>
                  <a:pt x="3301" y="3810"/>
                </a:lnTo>
                <a:lnTo>
                  <a:pt x="0" y="7365"/>
                </a:lnTo>
                <a:lnTo>
                  <a:pt x="0" y="12954"/>
                </a:lnTo>
                <a:lnTo>
                  <a:pt x="3301" y="16382"/>
                </a:lnTo>
                <a:lnTo>
                  <a:pt x="6603" y="19938"/>
                </a:lnTo>
                <a:lnTo>
                  <a:pt x="12191" y="20193"/>
                </a:lnTo>
                <a:lnTo>
                  <a:pt x="15875" y="17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79196" y="211353"/>
            <a:ext cx="3953955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69" baseline="3103" dirty="0">
                <a:latin typeface="Calibri Light"/>
                <a:cs typeface="Calibri Light"/>
              </a:rPr>
              <a:t>T</a:t>
            </a:r>
            <a:r>
              <a:rPr sz="6600" spc="-54" baseline="3103" dirty="0">
                <a:latin typeface="Calibri Light"/>
                <a:cs typeface="Calibri Light"/>
              </a:rPr>
              <a:t>r</a:t>
            </a:r>
            <a:r>
              <a:rPr sz="6600" spc="-59" baseline="3103" dirty="0">
                <a:latin typeface="Calibri Light"/>
                <a:cs typeface="Calibri Light"/>
              </a:rPr>
              <a:t>i</a:t>
            </a:r>
            <a:r>
              <a:rPr sz="6600" spc="-64" baseline="3103" dirty="0">
                <a:latin typeface="Calibri Light"/>
                <a:cs typeface="Calibri Light"/>
              </a:rPr>
              <a:t>c</a:t>
            </a:r>
            <a:r>
              <a:rPr sz="6600" spc="-54" baseline="3103" dirty="0">
                <a:latin typeface="Calibri Light"/>
                <a:cs typeface="Calibri Light"/>
              </a:rPr>
              <a:t>k</a:t>
            </a:r>
            <a:r>
              <a:rPr sz="6600" spc="0" baseline="3103" dirty="0">
                <a:latin typeface="Calibri Light"/>
                <a:cs typeface="Calibri Light"/>
              </a:rPr>
              <a:t>s</a:t>
            </a:r>
            <a:r>
              <a:rPr sz="6600" spc="-94" baseline="3103" dirty="0">
                <a:latin typeface="Calibri Light"/>
                <a:cs typeface="Calibri Light"/>
              </a:rPr>
              <a:t> </a:t>
            </a:r>
            <a:r>
              <a:rPr sz="6600" spc="-34" baseline="3103" dirty="0">
                <a:latin typeface="Calibri Light"/>
                <a:cs typeface="Calibri Light"/>
              </a:rPr>
              <a:t>f</a:t>
            </a:r>
            <a:r>
              <a:rPr sz="6600" spc="-39" baseline="3103" dirty="0">
                <a:latin typeface="Calibri Light"/>
                <a:cs typeface="Calibri Light"/>
              </a:rPr>
              <a:t>o</a:t>
            </a:r>
            <a:r>
              <a:rPr sz="6600" spc="0" baseline="3103" dirty="0">
                <a:latin typeface="Calibri Light"/>
                <a:cs typeface="Calibri Light"/>
              </a:rPr>
              <a:t>r</a:t>
            </a:r>
            <a:r>
              <a:rPr sz="6600" spc="-8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t</a:t>
            </a:r>
            <a:r>
              <a:rPr sz="6600" spc="-14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a</a:t>
            </a:r>
            <a:r>
              <a:rPr sz="6600" spc="-25" baseline="3103" dirty="0">
                <a:latin typeface="Calibri Light"/>
                <a:cs typeface="Calibri Light"/>
              </a:rPr>
              <a:t>i</a:t>
            </a:r>
            <a:r>
              <a:rPr sz="6600" spc="0" baseline="3103" dirty="0">
                <a:latin typeface="Calibri Light"/>
                <a:cs typeface="Calibri Light"/>
              </a:rPr>
              <a:t>n</a:t>
            </a:r>
            <a:r>
              <a:rPr sz="6600" spc="-25" baseline="3103" dirty="0">
                <a:latin typeface="Calibri Light"/>
                <a:cs typeface="Calibri Light"/>
              </a:rPr>
              <a:t>i</a:t>
            </a:r>
            <a:r>
              <a:rPr sz="6600" spc="0" baseline="3103" dirty="0">
                <a:latin typeface="Calibri Light"/>
                <a:cs typeface="Calibri Light"/>
              </a:rPr>
              <a:t>ng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4357" y="1653438"/>
            <a:ext cx="4529421" cy="11431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29" baseline="2925" dirty="0">
                <a:latin typeface="Calibri"/>
                <a:cs typeface="Calibri"/>
              </a:rPr>
              <a:t>D</a:t>
            </a:r>
            <a:r>
              <a:rPr sz="4200" spc="-44" baseline="2925" dirty="0">
                <a:latin typeface="Calibri"/>
                <a:cs typeface="Calibri"/>
              </a:rPr>
              <a:t>a</a:t>
            </a:r>
            <a:r>
              <a:rPr sz="4200" spc="-59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44" baseline="2925" dirty="0">
                <a:latin typeface="Calibri"/>
                <a:cs typeface="Calibri"/>
              </a:rPr>
              <a:t> </a:t>
            </a:r>
            <a:r>
              <a:rPr sz="4200" spc="-9" baseline="2925" dirty="0">
                <a:latin typeface="Calibri"/>
                <a:cs typeface="Calibri"/>
              </a:rPr>
              <a:t>a</a:t>
            </a:r>
            <a:r>
              <a:rPr sz="4200" spc="-19" baseline="2925" dirty="0">
                <a:latin typeface="Calibri"/>
                <a:cs typeface="Calibri"/>
              </a:rPr>
              <a:t>u</a:t>
            </a:r>
            <a:r>
              <a:rPr sz="4200" spc="-9" baseline="2925" dirty="0">
                <a:latin typeface="Calibri"/>
                <a:cs typeface="Calibri"/>
              </a:rPr>
              <a:t>g</a:t>
            </a:r>
            <a:r>
              <a:rPr sz="4200" spc="-14" baseline="2925" dirty="0">
                <a:latin typeface="Calibri"/>
                <a:cs typeface="Calibri"/>
              </a:rPr>
              <a:t>me</a:t>
            </a:r>
            <a:r>
              <a:rPr sz="4200" spc="-44" baseline="2925" dirty="0">
                <a:latin typeface="Calibri"/>
                <a:cs typeface="Calibri"/>
              </a:rPr>
              <a:t>n</a:t>
            </a:r>
            <a:r>
              <a:rPr sz="4200" spc="-50" baseline="2925" dirty="0">
                <a:latin typeface="Calibri"/>
                <a:cs typeface="Calibri"/>
              </a:rPr>
              <a:t>t</a:t>
            </a:r>
            <a:r>
              <a:rPr sz="4200" spc="-34" baseline="2925" dirty="0">
                <a:latin typeface="Calibri"/>
                <a:cs typeface="Calibri"/>
              </a:rPr>
              <a:t>a</a:t>
            </a:r>
            <a:r>
              <a:rPr sz="4200" spc="-14" baseline="2925" dirty="0">
                <a:latin typeface="Calibri"/>
                <a:cs typeface="Calibri"/>
              </a:rPr>
              <a:t>t</a:t>
            </a:r>
            <a:r>
              <a:rPr sz="4200" spc="-19" baseline="2925" dirty="0">
                <a:latin typeface="Calibri"/>
                <a:cs typeface="Calibri"/>
              </a:rPr>
              <a:t>i</a:t>
            </a:r>
            <a:r>
              <a:rPr sz="4200" spc="-9" baseline="2925" dirty="0">
                <a:latin typeface="Calibri"/>
                <a:cs typeface="Calibri"/>
              </a:rPr>
              <a:t>o</a:t>
            </a:r>
            <a:r>
              <a:rPr sz="4200" spc="0" baseline="2925" dirty="0">
                <a:latin typeface="Calibri"/>
                <a:cs typeface="Calibri"/>
              </a:rPr>
              <a:t>n</a:t>
            </a:r>
            <a:r>
              <a:rPr sz="4200" spc="-46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if</a:t>
            </a:r>
            <a:r>
              <a:rPr sz="4200" spc="-14" baseline="2925" dirty="0">
                <a:latin typeface="Calibri"/>
                <a:cs typeface="Calibri"/>
              </a:rPr>
              <a:t> </a:t>
            </a:r>
            <a:r>
              <a:rPr sz="4200" spc="-54" baseline="2925" dirty="0">
                <a:latin typeface="Calibri"/>
                <a:cs typeface="Calibri"/>
              </a:rPr>
              <a:t>y</a:t>
            </a:r>
            <a:r>
              <a:rPr sz="4200" spc="-9" baseline="2925" dirty="0">
                <a:latin typeface="Calibri"/>
                <a:cs typeface="Calibri"/>
              </a:rPr>
              <a:t>o</a:t>
            </a:r>
            <a:r>
              <a:rPr sz="4200" spc="-19" baseline="2925" dirty="0">
                <a:latin typeface="Calibri"/>
                <a:cs typeface="Calibri"/>
              </a:rPr>
              <a:t>u</a:t>
            </a:r>
            <a:r>
              <a:rPr sz="4200" spc="0" baseline="2925" dirty="0">
                <a:latin typeface="Calibri"/>
                <a:cs typeface="Calibri"/>
              </a:rPr>
              <a:t>r </a:t>
            </a:r>
            <a:r>
              <a:rPr sz="4200" spc="-29" baseline="2925" dirty="0">
                <a:latin typeface="Calibri"/>
                <a:cs typeface="Calibri"/>
              </a:rPr>
              <a:t>d</a:t>
            </a:r>
            <a:r>
              <a:rPr sz="4200" spc="-39" baseline="2925" dirty="0">
                <a:latin typeface="Calibri"/>
                <a:cs typeface="Calibri"/>
              </a:rPr>
              <a:t>a</a:t>
            </a:r>
            <a:r>
              <a:rPr sz="4200" spc="-59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  <a:p>
            <a:pPr marL="12700" marR="37406">
              <a:lnSpc>
                <a:spcPts val="3005"/>
              </a:lnSpc>
              <a:spcBef>
                <a:spcPts val="2"/>
              </a:spcBef>
            </a:pPr>
            <a:r>
              <a:rPr sz="4200" spc="-34" baseline="2925" dirty="0">
                <a:latin typeface="Calibri"/>
                <a:cs typeface="Calibri"/>
              </a:rPr>
              <a:t>s</a:t>
            </a:r>
            <a:r>
              <a:rPr sz="4200" spc="-39" baseline="2925" dirty="0">
                <a:latin typeface="Calibri"/>
                <a:cs typeface="Calibri"/>
              </a:rPr>
              <a:t>m</a:t>
            </a:r>
            <a:r>
              <a:rPr sz="4200" spc="-29" baseline="2925" dirty="0">
                <a:latin typeface="Calibri"/>
                <a:cs typeface="Calibri"/>
              </a:rPr>
              <a:t>a</a:t>
            </a:r>
            <a:r>
              <a:rPr sz="4200" spc="-39" baseline="2925" dirty="0">
                <a:latin typeface="Calibri"/>
                <a:cs typeface="Calibri"/>
              </a:rPr>
              <a:t>ll</a:t>
            </a:r>
            <a:r>
              <a:rPr sz="4200" spc="-34" baseline="2925" dirty="0">
                <a:latin typeface="Calibri"/>
                <a:cs typeface="Calibri"/>
              </a:rPr>
              <a:t>e</a:t>
            </a:r>
            <a:r>
              <a:rPr sz="4200" spc="-31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.</a:t>
            </a:r>
            <a:r>
              <a:rPr sz="4200" spc="-115" baseline="2925" dirty="0">
                <a:latin typeface="Calibri"/>
                <a:cs typeface="Calibri"/>
              </a:rPr>
              <a:t> </a:t>
            </a:r>
            <a:r>
              <a:rPr sz="4200" spc="4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h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-45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he</a:t>
            </a:r>
            <a:r>
              <a:rPr sz="4200" spc="-9" baseline="2925" dirty="0">
                <a:latin typeface="Calibri"/>
                <a:cs typeface="Calibri"/>
              </a:rPr>
              <a:t>l</a:t>
            </a:r>
            <a:r>
              <a:rPr sz="4200" spc="-19" baseline="2925" dirty="0">
                <a:latin typeface="Calibri"/>
                <a:cs typeface="Calibri"/>
              </a:rPr>
              <a:t>p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-60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r>
              <a:rPr sz="4200" spc="-52" baseline="2925" dirty="0">
                <a:latin typeface="Calibri"/>
                <a:cs typeface="Calibri"/>
              </a:rPr>
              <a:t> </a:t>
            </a:r>
            <a:r>
              <a:rPr sz="4200" spc="-19" baseline="2925" dirty="0">
                <a:latin typeface="Calibri"/>
                <a:cs typeface="Calibri"/>
              </a:rPr>
              <a:t>n</a:t>
            </a:r>
            <a:r>
              <a:rPr sz="4200" spc="-25" baseline="2925" dirty="0">
                <a:latin typeface="Calibri"/>
                <a:cs typeface="Calibri"/>
              </a:rPr>
              <a:t>e</a:t>
            </a:r>
            <a:r>
              <a:rPr sz="4200" spc="-14" baseline="2925" dirty="0">
                <a:latin typeface="Calibri"/>
                <a:cs typeface="Calibri"/>
              </a:rPr>
              <a:t>t</a:t>
            </a:r>
            <a:r>
              <a:rPr sz="4200" spc="-29" baseline="2925" dirty="0">
                <a:latin typeface="Calibri"/>
                <a:cs typeface="Calibri"/>
              </a:rPr>
              <a:t>w</a:t>
            </a:r>
            <a:r>
              <a:rPr sz="4200" spc="-9" baseline="2925" dirty="0">
                <a:latin typeface="Calibri"/>
                <a:cs typeface="Calibri"/>
              </a:rPr>
              <a:t>o</a:t>
            </a:r>
            <a:r>
              <a:rPr sz="4200" spc="-1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k</a:t>
            </a:r>
            <a:endParaRPr sz="2800">
              <a:latin typeface="Calibri"/>
              <a:cs typeface="Calibri"/>
            </a:endParaRPr>
          </a:p>
          <a:p>
            <a:pPr marL="12700" marR="53309">
              <a:lnSpc>
                <a:spcPts val="3000"/>
              </a:lnSpc>
            </a:pPr>
            <a:r>
              <a:rPr sz="4200" spc="-44" baseline="2925" dirty="0">
                <a:latin typeface="Calibri"/>
                <a:cs typeface="Calibri"/>
              </a:rPr>
              <a:t>g</a:t>
            </a:r>
            <a:r>
              <a:rPr sz="4200" spc="-25" baseline="2925" dirty="0">
                <a:latin typeface="Calibri"/>
                <a:cs typeface="Calibri"/>
              </a:rPr>
              <a:t>e</a:t>
            </a:r>
            <a:r>
              <a:rPr sz="4200" spc="-29" baseline="2925" dirty="0">
                <a:latin typeface="Calibri"/>
                <a:cs typeface="Calibri"/>
              </a:rPr>
              <a:t>n</a:t>
            </a:r>
            <a:r>
              <a:rPr sz="4200" spc="-25" baseline="2925" dirty="0">
                <a:latin typeface="Calibri"/>
                <a:cs typeface="Calibri"/>
              </a:rPr>
              <a:t>e</a:t>
            </a:r>
            <a:r>
              <a:rPr sz="4200" spc="-84" baseline="2925" dirty="0">
                <a:latin typeface="Calibri"/>
                <a:cs typeface="Calibri"/>
              </a:rPr>
              <a:t>r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-29" baseline="2925" dirty="0">
                <a:latin typeface="Calibri"/>
                <a:cs typeface="Calibri"/>
              </a:rPr>
              <a:t>li</a:t>
            </a:r>
            <a:r>
              <a:rPr sz="4200" spc="-84" baseline="2925" dirty="0">
                <a:latin typeface="Calibri"/>
                <a:cs typeface="Calibri"/>
              </a:rPr>
              <a:t>z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135" baseline="2925" dirty="0">
                <a:latin typeface="Calibri"/>
                <a:cs typeface="Calibri"/>
              </a:rPr>
              <a:t> </a:t>
            </a:r>
            <a:r>
              <a:rPr sz="4200" spc="-14" baseline="2925" dirty="0">
                <a:latin typeface="Calibri"/>
                <a:cs typeface="Calibri"/>
              </a:rPr>
              <a:t>m</a:t>
            </a:r>
            <a:r>
              <a:rPr sz="4200" spc="-9" baseline="2925" dirty="0">
                <a:latin typeface="Calibri"/>
                <a:cs typeface="Calibri"/>
              </a:rPr>
              <a:t>o</a:t>
            </a:r>
            <a:r>
              <a:rPr sz="4200" spc="-50" baseline="2925" dirty="0">
                <a:latin typeface="Calibri"/>
                <a:cs typeface="Calibri"/>
              </a:rPr>
              <a:t>r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55870" y="1653438"/>
            <a:ext cx="809810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14" baseline="2925" dirty="0">
                <a:latin typeface="Calibri"/>
                <a:cs typeface="Calibri"/>
              </a:rPr>
              <a:t>s</a:t>
            </a:r>
            <a:r>
              <a:rPr sz="4200" spc="-25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10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is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357" y="3077235"/>
            <a:ext cx="3839253" cy="14416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59" baseline="2925" dirty="0">
                <a:latin typeface="Calibri"/>
                <a:cs typeface="Calibri"/>
              </a:rPr>
              <a:t>E</a:t>
            </a:r>
            <a:r>
              <a:rPr sz="4200" spc="-9" baseline="2925" dirty="0">
                <a:latin typeface="Calibri"/>
                <a:cs typeface="Calibri"/>
              </a:rPr>
              <a:t>a</a:t>
            </a:r>
            <a:r>
              <a:rPr sz="4200" spc="-14" baseline="2925" dirty="0">
                <a:latin typeface="Calibri"/>
                <a:cs typeface="Calibri"/>
              </a:rPr>
              <a:t>r</a:t>
            </a:r>
            <a:r>
              <a:rPr sz="4200" spc="-19" baseline="2925" dirty="0">
                <a:latin typeface="Calibri"/>
                <a:cs typeface="Calibri"/>
              </a:rPr>
              <a:t>l</a:t>
            </a:r>
            <a:r>
              <a:rPr sz="4200" spc="0" baseline="2925" dirty="0">
                <a:latin typeface="Calibri"/>
                <a:cs typeface="Calibri"/>
              </a:rPr>
              <a:t>y</a:t>
            </a:r>
            <a:r>
              <a:rPr sz="4200" spc="-53" baseline="2925" dirty="0">
                <a:latin typeface="Calibri"/>
                <a:cs typeface="Calibri"/>
              </a:rPr>
              <a:t> </a:t>
            </a:r>
            <a:r>
              <a:rPr sz="4200" spc="-50" baseline="2925" dirty="0">
                <a:latin typeface="Calibri"/>
                <a:cs typeface="Calibri"/>
              </a:rPr>
              <a:t>s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-9" baseline="2925" dirty="0">
                <a:latin typeface="Calibri"/>
                <a:cs typeface="Calibri"/>
              </a:rPr>
              <a:t>o</a:t>
            </a:r>
            <a:r>
              <a:rPr sz="4200" spc="-19" baseline="2925" dirty="0">
                <a:latin typeface="Calibri"/>
                <a:cs typeface="Calibri"/>
              </a:rPr>
              <a:t>ppin</a:t>
            </a:r>
            <a:r>
              <a:rPr sz="4200" spc="0" baseline="2925" dirty="0">
                <a:latin typeface="Calibri"/>
                <a:cs typeface="Calibri"/>
              </a:rPr>
              <a:t>g</a:t>
            </a:r>
            <a:r>
              <a:rPr sz="4200" spc="28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if</a:t>
            </a:r>
            <a:r>
              <a:rPr sz="4200" spc="-14" baseline="2925" dirty="0">
                <a:latin typeface="Calibri"/>
                <a:cs typeface="Calibri"/>
              </a:rPr>
              <a:t> </a:t>
            </a:r>
            <a:r>
              <a:rPr sz="4200" spc="-50" baseline="2925" dirty="0">
                <a:latin typeface="Calibri"/>
                <a:cs typeface="Calibri"/>
              </a:rPr>
              <a:t>v</a:t>
            </a:r>
            <a:r>
              <a:rPr sz="4200" spc="-9" baseline="2925" dirty="0">
                <a:latin typeface="Calibri"/>
                <a:cs typeface="Calibri"/>
              </a:rPr>
              <a:t>a</a:t>
            </a:r>
            <a:r>
              <a:rPr sz="4200" spc="-19" baseline="2925" dirty="0">
                <a:latin typeface="Calibri"/>
                <a:cs typeface="Calibri"/>
              </a:rPr>
              <a:t>lid</a:t>
            </a:r>
            <a:r>
              <a:rPr sz="4200" spc="-34" baseline="2925" dirty="0">
                <a:latin typeface="Calibri"/>
                <a:cs typeface="Calibri"/>
              </a:rPr>
              <a:t>a</a:t>
            </a:r>
            <a:r>
              <a:rPr sz="4200" spc="-14" baseline="2925" dirty="0">
                <a:latin typeface="Calibri"/>
                <a:cs typeface="Calibri"/>
              </a:rPr>
              <a:t>t</a:t>
            </a:r>
            <a:r>
              <a:rPr sz="4200" spc="-19" baseline="2925" dirty="0">
                <a:latin typeface="Calibri"/>
                <a:cs typeface="Calibri"/>
              </a:rPr>
              <a:t>i</a:t>
            </a:r>
            <a:r>
              <a:rPr sz="4200" spc="-9" baseline="2925" dirty="0">
                <a:latin typeface="Calibri"/>
                <a:cs typeface="Calibri"/>
              </a:rPr>
              <a:t>o</a:t>
            </a:r>
            <a:r>
              <a:rPr sz="4200" spc="0" baseline="2925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 marL="12700" marR="53309">
              <a:lnSpc>
                <a:spcPts val="3000"/>
              </a:lnSpc>
              <a:spcBef>
                <a:spcPts val="2"/>
              </a:spcBef>
            </a:pPr>
            <a:r>
              <a:rPr sz="4200" spc="-19" baseline="2925" dirty="0">
                <a:latin typeface="Calibri"/>
                <a:cs typeface="Calibri"/>
              </a:rPr>
              <a:t>i</a:t>
            </a:r>
            <a:r>
              <a:rPr sz="4200" spc="-14" baseline="2925" dirty="0">
                <a:latin typeface="Calibri"/>
                <a:cs typeface="Calibri"/>
              </a:rPr>
              <a:t>m</a:t>
            </a:r>
            <a:r>
              <a:rPr sz="4200" spc="-19" baseline="2925" dirty="0">
                <a:latin typeface="Calibri"/>
                <a:cs typeface="Calibri"/>
              </a:rPr>
              <a:t>p</a:t>
            </a:r>
            <a:r>
              <a:rPr sz="4200" spc="-64" baseline="2925" dirty="0">
                <a:latin typeface="Calibri"/>
                <a:cs typeface="Calibri"/>
              </a:rPr>
              <a:t>r</a:t>
            </a:r>
            <a:r>
              <a:rPr sz="4200" spc="-25" baseline="2925" dirty="0">
                <a:latin typeface="Calibri"/>
                <a:cs typeface="Calibri"/>
              </a:rPr>
              <a:t>o</a:t>
            </a:r>
            <a:r>
              <a:rPr sz="4200" spc="-14" baseline="2925" dirty="0">
                <a:latin typeface="Calibri"/>
                <a:cs typeface="Calibri"/>
              </a:rPr>
              <a:t>v</a:t>
            </a:r>
            <a:r>
              <a:rPr sz="4200" spc="-19" baseline="2925" dirty="0">
                <a:latin typeface="Calibri"/>
                <a:cs typeface="Calibri"/>
              </a:rPr>
              <a:t>in</a:t>
            </a:r>
            <a:r>
              <a:rPr sz="4200" spc="-9" baseline="2925" dirty="0">
                <a:latin typeface="Calibri"/>
                <a:cs typeface="Calibri"/>
              </a:rPr>
              <a:t>g</a:t>
            </a:r>
            <a:r>
              <a:rPr sz="4200" spc="0" baseline="292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12700" marR="53309">
              <a:lnSpc>
                <a:spcPct val="101725"/>
              </a:lnSpc>
              <a:spcBef>
                <a:spcPts val="1784"/>
              </a:spcBef>
            </a:pPr>
            <a:r>
              <a:rPr sz="2800" spc="-209" dirty="0">
                <a:latin typeface="Calibri"/>
                <a:cs typeface="Calibri"/>
              </a:rPr>
              <a:t>T</a:t>
            </a:r>
            <a:r>
              <a:rPr sz="2800" spc="-54" dirty="0">
                <a:latin typeface="Calibri"/>
                <a:cs typeface="Calibri"/>
              </a:rPr>
              <a:t>un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96" dirty="0">
                <a:latin typeface="Calibri"/>
                <a:cs typeface="Calibri"/>
              </a:rPr>
              <a:t> </a:t>
            </a:r>
            <a:r>
              <a:rPr sz="2800" spc="-75" dirty="0">
                <a:latin typeface="Calibri"/>
                <a:cs typeface="Calibri"/>
              </a:rPr>
              <a:t>h</a:t>
            </a:r>
            <a:r>
              <a:rPr sz="2800" spc="-29" dirty="0">
                <a:latin typeface="Calibri"/>
                <a:cs typeface="Calibri"/>
              </a:rPr>
              <a:t>yp</a:t>
            </a:r>
            <a:r>
              <a:rPr sz="2800" spc="-25" dirty="0">
                <a:latin typeface="Calibri"/>
                <a:cs typeface="Calibri"/>
              </a:rPr>
              <a:t>er</a:t>
            </a:r>
            <a:r>
              <a:rPr sz="2800" spc="-29" dirty="0">
                <a:latin typeface="Calibri"/>
                <a:cs typeface="Calibri"/>
              </a:rPr>
              <a:t>p</a:t>
            </a:r>
            <a:r>
              <a:rPr sz="2800" spc="-19" dirty="0">
                <a:latin typeface="Calibri"/>
                <a:cs typeface="Calibri"/>
              </a:rPr>
              <a:t>a</a:t>
            </a:r>
            <a:r>
              <a:rPr sz="2800" spc="-8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34" dirty="0">
                <a:latin typeface="Calibri"/>
                <a:cs typeface="Calibri"/>
              </a:rPr>
              <a:t>me</a:t>
            </a:r>
            <a:r>
              <a:rPr sz="2800" spc="-44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64" dirty="0">
                <a:latin typeface="Calibri"/>
                <a:cs typeface="Calibri"/>
              </a:rPr>
              <a:t>r</a:t>
            </a:r>
            <a:r>
              <a:rPr sz="2800" spc="-14" dirty="0">
                <a:latin typeface="Calibri"/>
                <a:cs typeface="Calibri"/>
              </a:rPr>
              <a:t>s</a:t>
            </a:r>
            <a:r>
              <a:rPr sz="2800" spc="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62069" y="3077235"/>
            <a:ext cx="625687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loss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88814" y="3077235"/>
            <a:ext cx="833612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50" baseline="2925" dirty="0">
                <a:latin typeface="Calibri"/>
                <a:cs typeface="Calibri"/>
              </a:rPr>
              <a:t>s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-9" baseline="2925" dirty="0">
                <a:latin typeface="Calibri"/>
                <a:cs typeface="Calibri"/>
              </a:rPr>
              <a:t>o</a:t>
            </a:r>
            <a:r>
              <a:rPr sz="4200" spc="-29" baseline="2925" dirty="0">
                <a:latin typeface="Calibri"/>
                <a:cs typeface="Calibri"/>
              </a:rPr>
              <a:t>p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1557" y="4603013"/>
            <a:ext cx="2296518" cy="8078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Random</a:t>
            </a:r>
            <a:r>
              <a:rPr sz="4200" spc="-49" baseline="2925" dirty="0">
                <a:latin typeface="Calibri"/>
                <a:cs typeface="Calibri"/>
              </a:rPr>
              <a:t> </a:t>
            </a:r>
            <a:r>
              <a:rPr sz="4200" spc="-14" baseline="2925" dirty="0">
                <a:latin typeface="Calibri"/>
                <a:cs typeface="Calibri"/>
              </a:rPr>
              <a:t>se</a:t>
            </a:r>
            <a:r>
              <a:rPr sz="4200" spc="-9" baseline="2925" dirty="0">
                <a:latin typeface="Calibri"/>
                <a:cs typeface="Calibri"/>
              </a:rPr>
              <a:t>a</a:t>
            </a:r>
            <a:r>
              <a:rPr sz="4200" spc="-50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ch</a:t>
            </a:r>
            <a:endParaRPr sz="2800">
              <a:latin typeface="Calibri"/>
              <a:cs typeface="Calibri"/>
            </a:endParaRPr>
          </a:p>
          <a:p>
            <a:pPr marL="12700" marR="53309">
              <a:lnSpc>
                <a:spcPts val="3365"/>
              </a:lnSpc>
              <a:spcBef>
                <a:spcPts val="20"/>
              </a:spcBef>
            </a:pPr>
            <a:r>
              <a:rPr sz="4200" spc="0" baseline="1950" dirty="0">
                <a:latin typeface="Calibri"/>
                <a:cs typeface="Calibri"/>
              </a:rPr>
              <a:t>Gr</a:t>
            </a:r>
            <a:r>
              <a:rPr sz="4200" spc="-9" baseline="1950" dirty="0">
                <a:latin typeface="Calibri"/>
                <a:cs typeface="Calibri"/>
              </a:rPr>
              <a:t>i</a:t>
            </a:r>
            <a:r>
              <a:rPr sz="4200" spc="0" baseline="1950" dirty="0">
                <a:latin typeface="Calibri"/>
                <a:cs typeface="Calibri"/>
              </a:rPr>
              <a:t>d</a:t>
            </a:r>
            <a:r>
              <a:rPr sz="4200" spc="-64" baseline="1950" dirty="0">
                <a:latin typeface="Calibri"/>
                <a:cs typeface="Calibri"/>
              </a:rPr>
              <a:t> </a:t>
            </a:r>
            <a:r>
              <a:rPr sz="4200" spc="-9" baseline="1950" dirty="0">
                <a:latin typeface="Calibri"/>
                <a:cs typeface="Calibri"/>
              </a:rPr>
              <a:t>se</a:t>
            </a:r>
            <a:r>
              <a:rPr sz="4200" spc="0" baseline="1950" dirty="0">
                <a:latin typeface="Calibri"/>
                <a:cs typeface="Calibri"/>
              </a:rPr>
              <a:t>a</a:t>
            </a:r>
            <a:r>
              <a:rPr sz="4200" spc="-50" baseline="1950" dirty="0">
                <a:latin typeface="Calibri"/>
                <a:cs typeface="Calibri"/>
              </a:rPr>
              <a:t>r</a:t>
            </a:r>
            <a:r>
              <a:rPr sz="4200" spc="0" baseline="1950" dirty="0">
                <a:latin typeface="Calibri"/>
                <a:cs typeface="Calibri"/>
              </a:rPr>
              <a:t>ch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24357" y="4684076"/>
            <a:ext cx="197994" cy="681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 marR="229">
              <a:lnSpc>
                <a:spcPct val="95825"/>
              </a:lnSpc>
              <a:spcBef>
                <a:spcPts val="1196"/>
              </a:spcBef>
            </a:pPr>
            <a:r>
              <a:rPr sz="1800" spc="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798576" y="1712976"/>
            <a:ext cx="10607040" cy="3837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2275" y="275361"/>
            <a:ext cx="1270101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CNN: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6390" y="275361"/>
            <a:ext cx="1457186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39" baseline="3103" dirty="0">
                <a:latin typeface="Calibri Light"/>
                <a:cs typeface="Calibri Light"/>
              </a:rPr>
              <a:t>Re</a:t>
            </a:r>
            <a:r>
              <a:rPr sz="6600" spc="-34" baseline="3103" dirty="0">
                <a:latin typeface="Calibri Light"/>
                <a:cs typeface="Calibri Light"/>
              </a:rPr>
              <a:t>c</a:t>
            </a:r>
            <a:r>
              <a:rPr sz="6600" spc="-29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p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4357" y="5837707"/>
            <a:ext cx="10135700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9" baseline="2925" dirty="0">
                <a:latin typeface="Calibri"/>
                <a:cs typeface="Calibri"/>
              </a:rPr>
              <a:t>L</a:t>
            </a:r>
            <a:r>
              <a:rPr sz="4200" spc="-25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35" baseline="2925" dirty="0">
                <a:latin typeface="Calibri"/>
                <a:cs typeface="Calibri"/>
              </a:rPr>
              <a:t> </a:t>
            </a:r>
            <a:r>
              <a:rPr sz="4200" spc="-29" baseline="2925" dirty="0">
                <a:latin typeface="Calibri"/>
                <a:cs typeface="Calibri"/>
              </a:rPr>
              <a:t>c</a:t>
            </a:r>
            <a:r>
              <a:rPr sz="4200" spc="-9" baseline="2925" dirty="0">
                <a:latin typeface="Calibri"/>
                <a:cs typeface="Calibri"/>
              </a:rPr>
              <a:t>o</a:t>
            </a:r>
            <a:r>
              <a:rPr sz="4200" spc="-64" baseline="2925" dirty="0">
                <a:latin typeface="Calibri"/>
                <a:cs typeface="Calibri"/>
              </a:rPr>
              <a:t>n</a:t>
            </a:r>
            <a:r>
              <a:rPr sz="4200" spc="-39" baseline="2925" dirty="0">
                <a:latin typeface="Calibri"/>
                <a:cs typeface="Calibri"/>
              </a:rPr>
              <a:t>v</a:t>
            </a:r>
            <a:r>
              <a:rPr sz="4200" spc="-9" baseline="2925" dirty="0">
                <a:latin typeface="Calibri"/>
                <a:cs typeface="Calibri"/>
              </a:rPr>
              <a:t>o</a:t>
            </a:r>
            <a:r>
              <a:rPr sz="4200" spc="-19" baseline="2925" dirty="0">
                <a:latin typeface="Calibri"/>
                <a:cs typeface="Calibri"/>
              </a:rPr>
              <a:t>lu</a:t>
            </a:r>
            <a:r>
              <a:rPr sz="4200" spc="-14" baseline="2925" dirty="0">
                <a:latin typeface="Calibri"/>
                <a:cs typeface="Calibri"/>
              </a:rPr>
              <a:t>t</a:t>
            </a:r>
            <a:r>
              <a:rPr sz="4200" spc="-19" baseline="2925" dirty="0">
                <a:latin typeface="Calibri"/>
                <a:cs typeface="Calibri"/>
              </a:rPr>
              <a:t>i</a:t>
            </a:r>
            <a:r>
              <a:rPr sz="4200" spc="-9" baseline="2925" dirty="0">
                <a:latin typeface="Calibri"/>
                <a:cs typeface="Calibri"/>
              </a:rPr>
              <a:t>o</a:t>
            </a:r>
            <a:r>
              <a:rPr sz="4200" spc="-19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-84" baseline="2925" dirty="0">
                <a:latin typeface="Calibri"/>
                <a:cs typeface="Calibri"/>
              </a:rPr>
              <a:t> </a:t>
            </a:r>
            <a:r>
              <a:rPr sz="4200" spc="-69" baseline="2925" dirty="0">
                <a:latin typeface="Calibri"/>
                <a:cs typeface="Calibri"/>
              </a:rPr>
              <a:t>e</a:t>
            </a:r>
            <a:r>
              <a:rPr sz="4200" spc="-9" baseline="2925" dirty="0">
                <a:latin typeface="Calibri"/>
                <a:cs typeface="Calibri"/>
              </a:rPr>
              <a:t>x</a:t>
            </a:r>
            <a:r>
              <a:rPr sz="4200" spc="-25" baseline="2925" dirty="0">
                <a:latin typeface="Calibri"/>
                <a:cs typeface="Calibri"/>
              </a:rPr>
              <a:t>t</a:t>
            </a:r>
            <a:r>
              <a:rPr sz="4200" spc="-84" baseline="2925" dirty="0">
                <a:latin typeface="Calibri"/>
                <a:cs typeface="Calibri"/>
              </a:rPr>
              <a:t>r</a:t>
            </a:r>
            <a:r>
              <a:rPr sz="4200" spc="-19" baseline="2925" dirty="0">
                <a:latin typeface="Calibri"/>
                <a:cs typeface="Calibri"/>
              </a:rPr>
              <a:t>ac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24" baseline="2925" dirty="0">
                <a:latin typeface="Calibri"/>
                <a:cs typeface="Calibri"/>
              </a:rPr>
              <a:t> </a:t>
            </a:r>
            <a:r>
              <a:rPr sz="4200" spc="-100" baseline="2925" dirty="0">
                <a:latin typeface="Calibri"/>
                <a:cs typeface="Calibri"/>
              </a:rPr>
              <a:t>f</a:t>
            </a:r>
            <a:r>
              <a:rPr sz="4200" spc="-25" baseline="2925" dirty="0">
                <a:latin typeface="Calibri"/>
                <a:cs typeface="Calibri"/>
              </a:rPr>
              <a:t>e</a:t>
            </a:r>
            <a:r>
              <a:rPr sz="4200" spc="-39" baseline="2925" dirty="0">
                <a:latin typeface="Calibri"/>
                <a:cs typeface="Calibri"/>
              </a:rPr>
              <a:t>a</a:t>
            </a:r>
            <a:r>
              <a:rPr sz="4200" spc="-25" baseline="2925" dirty="0">
                <a:latin typeface="Calibri"/>
                <a:cs typeface="Calibri"/>
              </a:rPr>
              <a:t>t</a:t>
            </a:r>
            <a:r>
              <a:rPr sz="4200" spc="-29" baseline="2925" dirty="0">
                <a:latin typeface="Calibri"/>
                <a:cs typeface="Calibri"/>
              </a:rPr>
              <a:t>u</a:t>
            </a:r>
            <a:r>
              <a:rPr sz="4200" spc="-64" baseline="2925" dirty="0">
                <a:latin typeface="Calibri"/>
                <a:cs typeface="Calibri"/>
              </a:rPr>
              <a:t>r</a:t>
            </a:r>
            <a:r>
              <a:rPr sz="4200" spc="-25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-75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and</a:t>
            </a:r>
            <a:r>
              <a:rPr sz="4200" spc="-32" baseline="2925" dirty="0">
                <a:latin typeface="Calibri"/>
                <a:cs typeface="Calibri"/>
              </a:rPr>
              <a:t> </a:t>
            </a:r>
            <a:r>
              <a:rPr sz="4200" spc="-19" baseline="2925" dirty="0">
                <a:latin typeface="Calibri"/>
                <a:cs typeface="Calibri"/>
              </a:rPr>
              <a:t>l</a:t>
            </a:r>
            <a:r>
              <a:rPr sz="4200" spc="-25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2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normal</a:t>
            </a:r>
            <a:r>
              <a:rPr sz="4200" spc="-96" baseline="2925" dirty="0">
                <a:latin typeface="Calibri"/>
                <a:cs typeface="Calibri"/>
              </a:rPr>
              <a:t> </a:t>
            </a:r>
            <a:r>
              <a:rPr sz="4200" spc="-29" baseline="2925" dirty="0">
                <a:latin typeface="Calibri"/>
                <a:cs typeface="Calibri"/>
              </a:rPr>
              <a:t>c</a:t>
            </a:r>
            <a:r>
              <a:rPr sz="4200" spc="-39" baseline="2925" dirty="0">
                <a:latin typeface="Calibri"/>
                <a:cs typeface="Calibri"/>
              </a:rPr>
              <a:t>nn</a:t>
            </a:r>
            <a:r>
              <a:rPr sz="4200" spc="-204" baseline="2925" dirty="0">
                <a:latin typeface="Calibri"/>
                <a:cs typeface="Calibri"/>
              </a:rPr>
              <a:t>’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-30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deci</a:t>
            </a:r>
            <a:r>
              <a:rPr sz="4200" spc="-9" baseline="2925" dirty="0">
                <a:latin typeface="Calibri"/>
                <a:cs typeface="Calibri"/>
              </a:rPr>
              <a:t>d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80" baseline="2925" dirty="0">
                <a:latin typeface="Calibri"/>
                <a:cs typeface="Calibri"/>
              </a:rPr>
              <a:t> </a:t>
            </a:r>
            <a:r>
              <a:rPr sz="4200" spc="4" baseline="2925" dirty="0">
                <a:latin typeface="Calibri"/>
                <a:cs typeface="Calibri"/>
              </a:rPr>
              <a:t>o</a:t>
            </a:r>
            <a:r>
              <a:rPr sz="4200" spc="0" baseline="2925" dirty="0">
                <a:latin typeface="Calibri"/>
                <a:cs typeface="Calibri"/>
              </a:rPr>
              <a:t>n</a:t>
            </a:r>
            <a:r>
              <a:rPr sz="4200" spc="-1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them.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417177" y="6620662"/>
            <a:ext cx="2261945" cy="189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0"/>
              </a:lnSpc>
              <a:spcBef>
                <a:spcPts val="71"/>
              </a:spcBef>
            </a:pPr>
            <a:r>
              <a:rPr sz="1950" spc="0" baseline="2100" dirty="0">
                <a:latin typeface="Calibri"/>
                <a:cs typeface="Calibri"/>
              </a:rPr>
              <a:t>I</a:t>
            </a:r>
            <a:r>
              <a:rPr sz="1950" spc="-4" baseline="2100" dirty="0">
                <a:latin typeface="Calibri"/>
                <a:cs typeface="Calibri"/>
              </a:rPr>
              <a:t>m</a:t>
            </a:r>
            <a:r>
              <a:rPr sz="1950" spc="0" baseline="2100" dirty="0">
                <a:latin typeface="Calibri"/>
                <a:cs typeface="Calibri"/>
              </a:rPr>
              <a:t>a</a:t>
            </a:r>
            <a:r>
              <a:rPr sz="1950" spc="-4" baseline="2100" dirty="0">
                <a:latin typeface="Calibri"/>
                <a:cs typeface="Calibri"/>
              </a:rPr>
              <a:t>g</a:t>
            </a:r>
            <a:r>
              <a:rPr sz="1950" spc="0" baseline="2100" dirty="0">
                <a:latin typeface="Calibri"/>
                <a:cs typeface="Calibri"/>
              </a:rPr>
              <a:t>e</a:t>
            </a:r>
            <a:r>
              <a:rPr sz="1950" spc="27" baseline="2100" dirty="0">
                <a:latin typeface="Calibri"/>
                <a:cs typeface="Calibri"/>
              </a:rPr>
              <a:t> </a:t>
            </a:r>
            <a:r>
              <a:rPr sz="1950" spc="0" baseline="2100" dirty="0">
                <a:latin typeface="Calibri"/>
                <a:cs typeface="Calibri"/>
              </a:rPr>
              <a:t>c</a:t>
            </a:r>
            <a:r>
              <a:rPr sz="1950" spc="-4" baseline="2100" dirty="0">
                <a:latin typeface="Calibri"/>
                <a:cs typeface="Calibri"/>
              </a:rPr>
              <a:t>r</a:t>
            </a:r>
            <a:r>
              <a:rPr sz="1950" spc="0" baseline="2100" dirty="0">
                <a:latin typeface="Calibri"/>
                <a:cs typeface="Calibri"/>
              </a:rPr>
              <a:t>e</a:t>
            </a:r>
            <a:r>
              <a:rPr sz="1950" spc="4" baseline="2100" dirty="0">
                <a:latin typeface="Calibri"/>
                <a:cs typeface="Calibri"/>
              </a:rPr>
              <a:t>d</a:t>
            </a:r>
            <a:r>
              <a:rPr sz="1950" spc="0" baseline="2100" dirty="0">
                <a:latin typeface="Calibri"/>
                <a:cs typeface="Calibri"/>
              </a:rPr>
              <a:t>it:</a:t>
            </a:r>
            <a:r>
              <a:rPr sz="1950" spc="20" baseline="2100" dirty="0">
                <a:latin typeface="Calibri"/>
                <a:cs typeface="Calibri"/>
              </a:rPr>
              <a:t> </a:t>
            </a:r>
            <a:r>
              <a:rPr sz="1950" spc="4" baseline="2100" dirty="0">
                <a:latin typeface="Calibri"/>
                <a:cs typeface="Calibri"/>
              </a:rPr>
              <a:t>L</a:t>
            </a:r>
            <a:r>
              <a:rPr sz="1950" spc="14" baseline="2100" dirty="0">
                <a:latin typeface="Calibri"/>
                <a:cs typeface="Calibri"/>
              </a:rPr>
              <a:t>eCu</a:t>
            </a:r>
            <a:r>
              <a:rPr sz="1950" spc="0" baseline="2100" dirty="0">
                <a:latin typeface="Calibri"/>
                <a:cs typeface="Calibri"/>
              </a:rPr>
              <a:t>n</a:t>
            </a:r>
            <a:r>
              <a:rPr sz="1950" spc="-7" baseline="2100" dirty="0">
                <a:latin typeface="Calibri"/>
                <a:cs typeface="Calibri"/>
              </a:rPr>
              <a:t> </a:t>
            </a:r>
            <a:r>
              <a:rPr sz="1950" spc="-9" baseline="2100" dirty="0">
                <a:latin typeface="Calibri"/>
                <a:cs typeface="Calibri"/>
              </a:rPr>
              <a:t>e</a:t>
            </a:r>
            <a:r>
              <a:rPr sz="1950" spc="0" baseline="2100" dirty="0">
                <a:latin typeface="Calibri"/>
                <a:cs typeface="Calibri"/>
              </a:rPr>
              <a:t>t</a:t>
            </a:r>
            <a:r>
              <a:rPr sz="1950" spc="19" baseline="2100" dirty="0">
                <a:latin typeface="Calibri"/>
                <a:cs typeface="Calibri"/>
              </a:rPr>
              <a:t> </a:t>
            </a:r>
            <a:r>
              <a:rPr sz="1950" spc="0" baseline="2100" dirty="0">
                <a:latin typeface="Calibri"/>
                <a:cs typeface="Calibri"/>
              </a:rPr>
              <a:t>a</a:t>
            </a:r>
            <a:r>
              <a:rPr sz="1950" spc="4" baseline="2100" dirty="0">
                <a:latin typeface="Calibri"/>
                <a:cs typeface="Calibri"/>
              </a:rPr>
              <a:t>l</a:t>
            </a:r>
            <a:r>
              <a:rPr sz="1950" spc="0" baseline="2100" dirty="0">
                <a:latin typeface="Calibri"/>
                <a:cs typeface="Calibri"/>
              </a:rPr>
              <a:t>.</a:t>
            </a:r>
            <a:r>
              <a:rPr sz="1950" spc="17" baseline="2100" dirty="0">
                <a:latin typeface="Calibri"/>
                <a:cs typeface="Calibri"/>
              </a:rPr>
              <a:t> </a:t>
            </a:r>
            <a:r>
              <a:rPr sz="1950" spc="14" baseline="2100" dirty="0">
                <a:latin typeface="Calibri"/>
                <a:cs typeface="Calibri"/>
              </a:rPr>
              <a:t>(1998)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591718" y="142519"/>
            <a:ext cx="2440956" cy="635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990"/>
              </a:lnSpc>
              <a:spcBef>
                <a:spcPts val="249"/>
              </a:spcBef>
            </a:pPr>
            <a:r>
              <a:rPr sz="7200" spc="0" baseline="3413" dirty="0">
                <a:latin typeface="Calibri Light"/>
                <a:cs typeface="Calibri Light"/>
              </a:rPr>
              <a:t>Summary</a:t>
            </a:r>
            <a:endParaRPr sz="48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499" y="1090143"/>
            <a:ext cx="222083" cy="26338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-</a:t>
            </a:r>
            <a:endParaRPr sz="3200">
              <a:latin typeface="Arial"/>
              <a:cs typeface="Arial"/>
            </a:endParaRPr>
          </a:p>
          <a:p>
            <a:pPr marL="12700" marR="147">
              <a:lnSpc>
                <a:spcPct val="95825"/>
              </a:lnSpc>
              <a:spcBef>
                <a:spcPts val="1998"/>
              </a:spcBef>
            </a:pPr>
            <a:r>
              <a:rPr sz="3200" spc="0" dirty="0">
                <a:latin typeface="Arial"/>
                <a:cs typeface="Arial"/>
              </a:rPr>
              <a:t>-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960"/>
              </a:spcBef>
            </a:pPr>
            <a:r>
              <a:rPr sz="3200" spc="0" dirty="0">
                <a:latin typeface="Arial"/>
                <a:cs typeface="Arial"/>
              </a:rPr>
              <a:t>-</a:t>
            </a:r>
            <a:endParaRPr sz="3200">
              <a:latin typeface="Arial"/>
              <a:cs typeface="Arial"/>
            </a:endParaRPr>
          </a:p>
          <a:p>
            <a:pPr marL="12700" marR="147">
              <a:lnSpc>
                <a:spcPct val="95825"/>
              </a:lnSpc>
              <a:spcBef>
                <a:spcPts val="2166"/>
              </a:spcBef>
            </a:pPr>
            <a:r>
              <a:rPr sz="3200" spc="0" dirty="0">
                <a:latin typeface="Arial"/>
                <a:cs typeface="Arial"/>
              </a:rPr>
              <a:t>-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2815" y="1090143"/>
            <a:ext cx="10503839" cy="40911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8796" marR="61081">
              <a:lnSpc>
                <a:spcPts val="3375"/>
              </a:lnSpc>
              <a:spcBef>
                <a:spcPts val="168"/>
              </a:spcBef>
            </a:pPr>
            <a:r>
              <a:rPr sz="3200" spc="-9" dirty="0">
                <a:latin typeface="Arial"/>
                <a:cs typeface="Arial"/>
              </a:rPr>
              <a:t>C</a:t>
            </a:r>
            <a:r>
              <a:rPr sz="3200" spc="-19" dirty="0">
                <a:latin typeface="Arial"/>
                <a:cs typeface="Arial"/>
              </a:rPr>
              <a:t>on</a:t>
            </a:r>
            <a:r>
              <a:rPr sz="3200" spc="0" dirty="0">
                <a:latin typeface="Arial"/>
                <a:cs typeface="Arial"/>
              </a:rPr>
              <a:t>v</a:t>
            </a:r>
            <a:r>
              <a:rPr sz="3200" spc="-19" dirty="0">
                <a:latin typeface="Arial"/>
                <a:cs typeface="Arial"/>
              </a:rPr>
              <a:t>Ne</a:t>
            </a:r>
            <a:r>
              <a:rPr sz="3200" spc="-14" dirty="0">
                <a:latin typeface="Arial"/>
                <a:cs typeface="Arial"/>
              </a:rPr>
              <a:t>t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74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stack</a:t>
            </a:r>
            <a:r>
              <a:rPr sz="3200" spc="-54" dirty="0">
                <a:latin typeface="Arial"/>
                <a:cs typeface="Arial"/>
              </a:rPr>
              <a:t> </a:t>
            </a:r>
            <a:r>
              <a:rPr sz="3200" spc="-59" dirty="0">
                <a:latin typeface="Arial"/>
                <a:cs typeface="Arial"/>
              </a:rPr>
              <a:t>CON</a:t>
            </a:r>
            <a:r>
              <a:rPr sz="3200" spc="-350" dirty="0">
                <a:latin typeface="Arial"/>
                <a:cs typeface="Arial"/>
              </a:rPr>
              <a:t>V</a:t>
            </a:r>
            <a:r>
              <a:rPr sz="3200" spc="-59" dirty="0">
                <a:latin typeface="Arial"/>
                <a:cs typeface="Arial"/>
              </a:rPr>
              <a:t>,POO</a:t>
            </a:r>
            <a:r>
              <a:rPr sz="3200" spc="-64" dirty="0">
                <a:latin typeface="Arial"/>
                <a:cs typeface="Arial"/>
              </a:rPr>
              <a:t>L</a:t>
            </a:r>
            <a:r>
              <a:rPr sz="3200" spc="-59" dirty="0">
                <a:latin typeface="Arial"/>
                <a:cs typeface="Arial"/>
              </a:rPr>
              <a:t>,F</a:t>
            </a:r>
            <a:r>
              <a:rPr sz="3200" spc="0" dirty="0">
                <a:latin typeface="Arial"/>
                <a:cs typeface="Arial"/>
              </a:rPr>
              <a:t>C</a:t>
            </a:r>
            <a:r>
              <a:rPr sz="3200" spc="-17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l</a:t>
            </a:r>
            <a:r>
              <a:rPr sz="3200" spc="-19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y</a:t>
            </a:r>
            <a:r>
              <a:rPr sz="3200" spc="-25" dirty="0">
                <a:latin typeface="Arial"/>
                <a:cs typeface="Arial"/>
              </a:rPr>
              <a:t>e</a:t>
            </a:r>
            <a:r>
              <a:rPr sz="3200" spc="-14" dirty="0">
                <a:latin typeface="Arial"/>
                <a:cs typeface="Arial"/>
              </a:rPr>
              <a:t>r</a:t>
            </a:r>
            <a:r>
              <a:rPr sz="3200" spc="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  <a:p>
            <a:pPr marL="12700" marR="225541">
              <a:lnSpc>
                <a:spcPts val="3679"/>
              </a:lnSpc>
              <a:spcBef>
                <a:spcPts val="1998"/>
              </a:spcBef>
            </a:pPr>
            <a:r>
              <a:rPr sz="3200" spc="-184" dirty="0">
                <a:latin typeface="Arial"/>
                <a:cs typeface="Arial"/>
              </a:rPr>
              <a:t>T</a:t>
            </a:r>
            <a:r>
              <a:rPr sz="3200" spc="-59" dirty="0">
                <a:latin typeface="Arial"/>
                <a:cs typeface="Arial"/>
              </a:rPr>
              <a:t>r</a:t>
            </a:r>
            <a:r>
              <a:rPr sz="3200" spc="-64" dirty="0">
                <a:latin typeface="Arial"/>
                <a:cs typeface="Arial"/>
              </a:rPr>
              <a:t>en</a:t>
            </a:r>
            <a:r>
              <a:rPr sz="3200" spc="0" dirty="0">
                <a:latin typeface="Arial"/>
                <a:cs typeface="Arial"/>
              </a:rPr>
              <a:t>d</a:t>
            </a:r>
            <a:r>
              <a:rPr sz="3200" spc="-124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to</a:t>
            </a:r>
            <a:r>
              <a:rPr sz="3200" spc="0" dirty="0">
                <a:latin typeface="Arial"/>
                <a:cs typeface="Arial"/>
              </a:rPr>
              <a:t>w</a:t>
            </a:r>
            <a:r>
              <a:rPr sz="3200" spc="-25" dirty="0">
                <a:latin typeface="Arial"/>
                <a:cs typeface="Arial"/>
              </a:rPr>
              <a:t>a</a:t>
            </a:r>
            <a:r>
              <a:rPr sz="3200" spc="-9" dirty="0">
                <a:latin typeface="Arial"/>
                <a:cs typeface="Arial"/>
              </a:rPr>
              <a:t>r</a:t>
            </a:r>
            <a:r>
              <a:rPr sz="3200" spc="-14" dirty="0">
                <a:latin typeface="Arial"/>
                <a:cs typeface="Arial"/>
              </a:rPr>
              <a:t>d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54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smal</a:t>
            </a:r>
            <a:r>
              <a:rPr sz="3200" spc="-9" dirty="0">
                <a:latin typeface="Arial"/>
                <a:cs typeface="Arial"/>
              </a:rPr>
              <a:t>l</a:t>
            </a:r>
            <a:r>
              <a:rPr sz="3200" spc="0" dirty="0">
                <a:latin typeface="Arial"/>
                <a:cs typeface="Arial"/>
              </a:rPr>
              <a:t>er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filte</a:t>
            </a:r>
            <a:r>
              <a:rPr sz="3200" spc="-9" dirty="0">
                <a:latin typeface="Arial"/>
                <a:cs typeface="Arial"/>
              </a:rPr>
              <a:t>r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14" dirty="0">
                <a:latin typeface="Arial"/>
                <a:cs typeface="Arial"/>
              </a:rPr>
              <a:t> an</a:t>
            </a:r>
            <a:r>
              <a:rPr sz="3200" spc="0" dirty="0">
                <a:latin typeface="Arial"/>
                <a:cs typeface="Arial"/>
              </a:rPr>
              <a:t>d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deepe</a:t>
            </a:r>
            <a:r>
              <a:rPr sz="3200" spc="0" dirty="0">
                <a:latin typeface="Arial"/>
                <a:cs typeface="Arial"/>
              </a:rPr>
              <a:t>r</a:t>
            </a:r>
            <a:r>
              <a:rPr sz="3200" spc="-94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a</a:t>
            </a:r>
            <a:r>
              <a:rPr sz="3200" spc="-9" dirty="0">
                <a:latin typeface="Arial"/>
                <a:cs typeface="Arial"/>
              </a:rPr>
              <a:t>r</a:t>
            </a:r>
            <a:r>
              <a:rPr sz="3200" spc="0" dirty="0">
                <a:latin typeface="Arial"/>
                <a:cs typeface="Arial"/>
              </a:rPr>
              <a:t>c</a:t>
            </a:r>
            <a:r>
              <a:rPr sz="3200" spc="-19" dirty="0">
                <a:latin typeface="Arial"/>
                <a:cs typeface="Arial"/>
              </a:rPr>
              <a:t>h</a:t>
            </a:r>
            <a:r>
              <a:rPr sz="3200" spc="-14" dirty="0">
                <a:latin typeface="Arial"/>
                <a:cs typeface="Arial"/>
              </a:rPr>
              <a:t>ite</a:t>
            </a:r>
            <a:r>
              <a:rPr sz="3200" spc="-19" dirty="0">
                <a:latin typeface="Arial"/>
                <a:cs typeface="Arial"/>
              </a:rPr>
              <a:t>c</a:t>
            </a:r>
            <a:r>
              <a:rPr sz="3200" spc="-14" dirty="0">
                <a:latin typeface="Arial"/>
                <a:cs typeface="Arial"/>
              </a:rPr>
              <a:t>t</a:t>
            </a:r>
            <a:r>
              <a:rPr sz="3200" spc="-29" dirty="0">
                <a:latin typeface="Arial"/>
                <a:cs typeface="Arial"/>
              </a:rPr>
              <a:t>u</a:t>
            </a:r>
            <a:r>
              <a:rPr sz="3200" spc="-9" dirty="0">
                <a:latin typeface="Arial"/>
                <a:cs typeface="Arial"/>
              </a:rPr>
              <a:t>r</a:t>
            </a:r>
            <a:r>
              <a:rPr sz="3200" spc="-29" dirty="0">
                <a:latin typeface="Arial"/>
                <a:cs typeface="Arial"/>
              </a:rPr>
              <a:t>e</a:t>
            </a:r>
            <a:r>
              <a:rPr sz="3200" spc="0" dirty="0">
                <a:latin typeface="Arial"/>
                <a:cs typeface="Arial"/>
              </a:rPr>
              <a:t>s </a:t>
            </a:r>
            <a:endParaRPr sz="3200">
              <a:latin typeface="Arial"/>
              <a:cs typeface="Arial"/>
            </a:endParaRPr>
          </a:p>
          <a:p>
            <a:pPr marL="12700" marR="225541">
              <a:lnSpc>
                <a:spcPts val="3679"/>
              </a:lnSpc>
              <a:spcBef>
                <a:spcPts val="2064"/>
              </a:spcBef>
            </a:pPr>
            <a:r>
              <a:rPr sz="3200" spc="-184" dirty="0">
                <a:latin typeface="Arial"/>
                <a:cs typeface="Arial"/>
              </a:rPr>
              <a:t>T</a:t>
            </a:r>
            <a:r>
              <a:rPr sz="3200" spc="-59" dirty="0">
                <a:latin typeface="Arial"/>
                <a:cs typeface="Arial"/>
              </a:rPr>
              <a:t>r</a:t>
            </a:r>
            <a:r>
              <a:rPr sz="3200" spc="-64" dirty="0">
                <a:latin typeface="Arial"/>
                <a:cs typeface="Arial"/>
              </a:rPr>
              <a:t>en</a:t>
            </a:r>
            <a:r>
              <a:rPr sz="3200" spc="0" dirty="0">
                <a:latin typeface="Arial"/>
                <a:cs typeface="Arial"/>
              </a:rPr>
              <a:t>d</a:t>
            </a:r>
            <a:r>
              <a:rPr sz="3200" spc="-11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t</a:t>
            </a:r>
            <a:r>
              <a:rPr sz="3200" spc="-19" dirty="0">
                <a:latin typeface="Arial"/>
                <a:cs typeface="Arial"/>
              </a:rPr>
              <a:t>o</a:t>
            </a:r>
            <a:r>
              <a:rPr sz="3200" spc="-9" dirty="0">
                <a:latin typeface="Arial"/>
                <a:cs typeface="Arial"/>
              </a:rPr>
              <a:t>w</a:t>
            </a:r>
            <a:r>
              <a:rPr sz="3200" spc="-19" dirty="0">
                <a:latin typeface="Arial"/>
                <a:cs typeface="Arial"/>
              </a:rPr>
              <a:t>a</a:t>
            </a:r>
            <a:r>
              <a:rPr sz="3200" spc="-14" dirty="0">
                <a:latin typeface="Arial"/>
                <a:cs typeface="Arial"/>
              </a:rPr>
              <a:t>r</a:t>
            </a:r>
            <a:r>
              <a:rPr sz="3200" spc="-19" dirty="0">
                <a:latin typeface="Arial"/>
                <a:cs typeface="Arial"/>
              </a:rPr>
              <a:t>d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49" dirty="0">
                <a:latin typeface="Arial"/>
                <a:cs typeface="Arial"/>
              </a:rPr>
              <a:t> </a:t>
            </a:r>
            <a:r>
              <a:rPr sz="3200" spc="-19" dirty="0">
                <a:latin typeface="Arial"/>
                <a:cs typeface="Arial"/>
              </a:rPr>
              <a:t>ge</a:t>
            </a:r>
            <a:r>
              <a:rPr sz="3200" spc="-14" dirty="0">
                <a:latin typeface="Arial"/>
                <a:cs typeface="Arial"/>
              </a:rPr>
              <a:t>tti</a:t>
            </a:r>
            <a:r>
              <a:rPr sz="3200" spc="-19" dirty="0">
                <a:latin typeface="Arial"/>
                <a:cs typeface="Arial"/>
              </a:rPr>
              <a:t>n</a:t>
            </a:r>
            <a:r>
              <a:rPr sz="3200" spc="0" dirty="0">
                <a:latin typeface="Arial"/>
                <a:cs typeface="Arial"/>
              </a:rPr>
              <a:t>g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rid</a:t>
            </a:r>
            <a:r>
              <a:rPr sz="3200" spc="-34" dirty="0">
                <a:latin typeface="Arial"/>
                <a:cs typeface="Arial"/>
              </a:rPr>
              <a:t> </a:t>
            </a:r>
            <a:r>
              <a:rPr sz="3200" spc="-19" dirty="0">
                <a:latin typeface="Arial"/>
                <a:cs typeface="Arial"/>
              </a:rPr>
              <a:t>o</a:t>
            </a:r>
            <a:r>
              <a:rPr sz="3200" spc="0" dirty="0">
                <a:latin typeface="Arial"/>
                <a:cs typeface="Arial"/>
              </a:rPr>
              <a:t>f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P</a:t>
            </a:r>
            <a:r>
              <a:rPr sz="3200" spc="-9" dirty="0">
                <a:latin typeface="Arial"/>
                <a:cs typeface="Arial"/>
              </a:rPr>
              <a:t>OO</a:t>
            </a:r>
            <a:r>
              <a:rPr sz="3200" spc="-19" dirty="0">
                <a:latin typeface="Arial"/>
                <a:cs typeface="Arial"/>
              </a:rPr>
              <a:t>L</a:t>
            </a:r>
            <a:r>
              <a:rPr sz="3200" spc="-14" dirty="0">
                <a:latin typeface="Arial"/>
                <a:cs typeface="Arial"/>
              </a:rPr>
              <a:t>/F</a:t>
            </a:r>
            <a:r>
              <a:rPr sz="3200" spc="0" dirty="0">
                <a:latin typeface="Arial"/>
                <a:cs typeface="Arial"/>
              </a:rPr>
              <a:t>C</a:t>
            </a:r>
            <a:r>
              <a:rPr sz="3200" spc="-2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l</a:t>
            </a:r>
            <a:r>
              <a:rPr sz="3200" spc="-19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y</a:t>
            </a:r>
            <a:r>
              <a:rPr sz="3200" spc="-25" dirty="0">
                <a:latin typeface="Arial"/>
                <a:cs typeface="Arial"/>
              </a:rPr>
              <a:t>e</a:t>
            </a:r>
            <a:r>
              <a:rPr sz="3200" spc="-14" dirty="0">
                <a:latin typeface="Arial"/>
                <a:cs typeface="Arial"/>
              </a:rPr>
              <a:t>r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49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(j</a:t>
            </a:r>
            <a:r>
              <a:rPr sz="3200" spc="-9" dirty="0">
                <a:latin typeface="Arial"/>
                <a:cs typeface="Arial"/>
              </a:rPr>
              <a:t>u</a:t>
            </a:r>
            <a:r>
              <a:rPr sz="3200" spc="0" dirty="0">
                <a:latin typeface="Arial"/>
                <a:cs typeface="Arial"/>
              </a:rPr>
              <a:t>st</a:t>
            </a:r>
            <a:r>
              <a:rPr sz="3200" spc="-114" dirty="0">
                <a:latin typeface="Arial"/>
                <a:cs typeface="Arial"/>
              </a:rPr>
              <a:t> </a:t>
            </a:r>
            <a:r>
              <a:rPr sz="3200" spc="-9" dirty="0">
                <a:latin typeface="Arial"/>
                <a:cs typeface="Arial"/>
              </a:rPr>
              <a:t>CON</a:t>
            </a:r>
            <a:r>
              <a:rPr sz="3200" spc="-14" dirty="0">
                <a:latin typeface="Arial"/>
                <a:cs typeface="Arial"/>
              </a:rPr>
              <a:t>V</a:t>
            </a:r>
            <a:r>
              <a:rPr sz="3200" spc="0" dirty="0">
                <a:latin typeface="Arial"/>
                <a:cs typeface="Arial"/>
              </a:rPr>
              <a:t>) </a:t>
            </a:r>
            <a:endParaRPr sz="3200">
              <a:latin typeface="Arial"/>
              <a:cs typeface="Arial"/>
            </a:endParaRPr>
          </a:p>
          <a:p>
            <a:pPr marL="12700" marR="225541">
              <a:lnSpc>
                <a:spcPts val="3679"/>
              </a:lnSpc>
              <a:spcBef>
                <a:spcPts val="2064"/>
              </a:spcBef>
            </a:pPr>
            <a:r>
              <a:rPr sz="3200" spc="0" dirty="0">
                <a:latin typeface="Arial"/>
                <a:cs typeface="Arial"/>
              </a:rPr>
              <a:t>H</a:t>
            </a:r>
            <a:r>
              <a:rPr sz="3200" spc="-25" dirty="0">
                <a:latin typeface="Arial"/>
                <a:cs typeface="Arial"/>
              </a:rPr>
              <a:t>i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19" dirty="0">
                <a:latin typeface="Arial"/>
                <a:cs typeface="Arial"/>
              </a:rPr>
              <a:t>t</a:t>
            </a:r>
            <a:r>
              <a:rPr sz="3200" spc="-14" dirty="0">
                <a:latin typeface="Arial"/>
                <a:cs typeface="Arial"/>
              </a:rPr>
              <a:t>o</a:t>
            </a:r>
            <a:r>
              <a:rPr sz="3200" spc="-9" dirty="0">
                <a:latin typeface="Arial"/>
                <a:cs typeface="Arial"/>
              </a:rPr>
              <a:t>r</a:t>
            </a:r>
            <a:r>
              <a:rPr sz="3200" spc="-14" dirty="0">
                <a:latin typeface="Arial"/>
                <a:cs typeface="Arial"/>
              </a:rPr>
              <a:t>i</a:t>
            </a:r>
            <a:r>
              <a:rPr sz="3200" spc="0" dirty="0">
                <a:latin typeface="Arial"/>
                <a:cs typeface="Arial"/>
              </a:rPr>
              <a:t>c</a:t>
            </a:r>
            <a:r>
              <a:rPr sz="3200" spc="-34" dirty="0">
                <a:latin typeface="Arial"/>
                <a:cs typeface="Arial"/>
              </a:rPr>
              <a:t>a</a:t>
            </a:r>
            <a:r>
              <a:rPr sz="3200" spc="-14" dirty="0">
                <a:latin typeface="Arial"/>
                <a:cs typeface="Arial"/>
              </a:rPr>
              <a:t>ll</a:t>
            </a:r>
            <a:r>
              <a:rPr sz="3200" spc="0" dirty="0">
                <a:latin typeface="Arial"/>
                <a:cs typeface="Arial"/>
              </a:rPr>
              <a:t>y</a:t>
            </a:r>
            <a:r>
              <a:rPr sz="3200" spc="-64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a</a:t>
            </a:r>
            <a:r>
              <a:rPr sz="3200" spc="-9" dirty="0">
                <a:latin typeface="Arial"/>
                <a:cs typeface="Arial"/>
              </a:rPr>
              <a:t>r</a:t>
            </a:r>
            <a:r>
              <a:rPr sz="3200" spc="0" dirty="0">
                <a:latin typeface="Arial"/>
                <a:cs typeface="Arial"/>
              </a:rPr>
              <a:t>c</a:t>
            </a:r>
            <a:r>
              <a:rPr sz="3200" spc="-19" dirty="0">
                <a:latin typeface="Arial"/>
                <a:cs typeface="Arial"/>
              </a:rPr>
              <a:t>h</a:t>
            </a:r>
            <a:r>
              <a:rPr sz="3200" spc="-14" dirty="0">
                <a:latin typeface="Arial"/>
                <a:cs typeface="Arial"/>
              </a:rPr>
              <a:t>ite</a:t>
            </a:r>
            <a:r>
              <a:rPr sz="3200" spc="0" dirty="0">
                <a:latin typeface="Arial"/>
                <a:cs typeface="Arial"/>
              </a:rPr>
              <a:t>c</a:t>
            </a:r>
            <a:r>
              <a:rPr sz="3200" spc="-29" dirty="0">
                <a:latin typeface="Arial"/>
                <a:cs typeface="Arial"/>
              </a:rPr>
              <a:t>t</a:t>
            </a:r>
            <a:r>
              <a:rPr sz="3200" spc="-14" dirty="0">
                <a:latin typeface="Arial"/>
                <a:cs typeface="Arial"/>
              </a:rPr>
              <a:t>u</a:t>
            </a:r>
            <a:r>
              <a:rPr sz="3200" spc="-19" dirty="0">
                <a:latin typeface="Arial"/>
                <a:cs typeface="Arial"/>
              </a:rPr>
              <a:t>r</a:t>
            </a:r>
            <a:r>
              <a:rPr sz="3200" spc="-14" dirty="0">
                <a:latin typeface="Arial"/>
                <a:cs typeface="Arial"/>
              </a:rPr>
              <a:t>e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64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loo</a:t>
            </a:r>
            <a:r>
              <a:rPr sz="3200" spc="0" dirty="0">
                <a:latin typeface="Arial"/>
                <a:cs typeface="Arial"/>
              </a:rPr>
              <a:t>k</a:t>
            </a:r>
            <a:r>
              <a:rPr sz="3200" spc="-19" dirty="0">
                <a:latin typeface="Arial"/>
                <a:cs typeface="Arial"/>
              </a:rPr>
              <a:t>e</a:t>
            </a:r>
            <a:r>
              <a:rPr sz="3200" spc="0" dirty="0">
                <a:latin typeface="Arial"/>
                <a:cs typeface="Arial"/>
              </a:rPr>
              <a:t>d</a:t>
            </a:r>
            <a:r>
              <a:rPr sz="3200" spc="-64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li</a:t>
            </a:r>
            <a:r>
              <a:rPr sz="3200" spc="0" dirty="0">
                <a:latin typeface="Arial"/>
                <a:cs typeface="Arial"/>
              </a:rPr>
              <a:t>ke</a:t>
            </a:r>
            <a:endParaRPr sz="3200">
              <a:latin typeface="Arial"/>
              <a:cs typeface="Arial"/>
            </a:endParaRPr>
          </a:p>
          <a:p>
            <a:pPr marL="381508">
              <a:lnSpc>
                <a:spcPct val="95825"/>
              </a:lnSpc>
              <a:spcBef>
                <a:spcPts val="2209"/>
              </a:spcBef>
            </a:pPr>
            <a:r>
              <a:rPr sz="3200" b="1" spc="-19" dirty="0">
                <a:latin typeface="Arial"/>
                <a:cs typeface="Arial"/>
              </a:rPr>
              <a:t>[(CON</a:t>
            </a:r>
            <a:r>
              <a:rPr sz="3200" b="1" spc="-219" dirty="0">
                <a:latin typeface="Arial"/>
                <a:cs typeface="Arial"/>
              </a:rPr>
              <a:t>V</a:t>
            </a:r>
            <a:r>
              <a:rPr sz="3200" b="1" spc="-25" dirty="0">
                <a:latin typeface="Arial"/>
                <a:cs typeface="Arial"/>
              </a:rPr>
              <a:t>-</a:t>
            </a:r>
            <a:r>
              <a:rPr sz="3200" b="1" spc="-19" dirty="0">
                <a:latin typeface="Arial"/>
                <a:cs typeface="Arial"/>
              </a:rPr>
              <a:t>R</a:t>
            </a:r>
            <a:r>
              <a:rPr sz="3200" b="1" spc="-25" dirty="0">
                <a:latin typeface="Arial"/>
                <a:cs typeface="Arial"/>
              </a:rPr>
              <a:t>EL</a:t>
            </a:r>
            <a:r>
              <a:rPr sz="3200" b="1" spc="-19" dirty="0">
                <a:latin typeface="Arial"/>
                <a:cs typeface="Arial"/>
              </a:rPr>
              <a:t>U)*</a:t>
            </a:r>
            <a:r>
              <a:rPr sz="3200" b="1" spc="-25" dirty="0">
                <a:latin typeface="Arial"/>
                <a:cs typeface="Arial"/>
              </a:rPr>
              <a:t>N-P</a:t>
            </a:r>
            <a:r>
              <a:rPr sz="3200" b="1" spc="-19" dirty="0">
                <a:latin typeface="Arial"/>
                <a:cs typeface="Arial"/>
              </a:rPr>
              <a:t>OO</a:t>
            </a:r>
            <a:r>
              <a:rPr sz="3200" b="1" spc="-25" dirty="0">
                <a:latin typeface="Arial"/>
                <a:cs typeface="Arial"/>
              </a:rPr>
              <a:t>L?</a:t>
            </a:r>
            <a:r>
              <a:rPr sz="3200" b="1" spc="-19" dirty="0">
                <a:latin typeface="Arial"/>
                <a:cs typeface="Arial"/>
              </a:rPr>
              <a:t>]*</a:t>
            </a:r>
            <a:r>
              <a:rPr sz="3200" b="1" spc="-34" dirty="0">
                <a:latin typeface="Arial"/>
                <a:cs typeface="Arial"/>
              </a:rPr>
              <a:t>M</a:t>
            </a:r>
            <a:r>
              <a:rPr sz="3200" b="1" spc="-25" dirty="0">
                <a:latin typeface="Arial"/>
                <a:cs typeface="Arial"/>
              </a:rPr>
              <a:t>-</a:t>
            </a:r>
            <a:r>
              <a:rPr sz="3200" b="1" spc="-19" dirty="0">
                <a:latin typeface="Arial"/>
                <a:cs typeface="Arial"/>
              </a:rPr>
              <a:t>(</a:t>
            </a:r>
            <a:r>
              <a:rPr sz="3200" b="1" spc="-25" dirty="0">
                <a:latin typeface="Arial"/>
                <a:cs typeface="Arial"/>
              </a:rPr>
              <a:t>FC-</a:t>
            </a:r>
            <a:r>
              <a:rPr sz="3200" b="1" spc="-19" dirty="0">
                <a:latin typeface="Arial"/>
                <a:cs typeface="Arial"/>
              </a:rPr>
              <a:t>R</a:t>
            </a:r>
            <a:r>
              <a:rPr sz="3200" b="1" spc="-25" dirty="0">
                <a:latin typeface="Arial"/>
                <a:cs typeface="Arial"/>
              </a:rPr>
              <a:t>EL</a:t>
            </a:r>
            <a:r>
              <a:rPr sz="3200" b="1" spc="-19" dirty="0">
                <a:latin typeface="Arial"/>
                <a:cs typeface="Arial"/>
              </a:rPr>
              <a:t>U)*K</a:t>
            </a:r>
            <a:r>
              <a:rPr sz="3200" b="1" spc="-29" dirty="0">
                <a:latin typeface="Arial"/>
                <a:cs typeface="Arial"/>
              </a:rPr>
              <a:t>,</a:t>
            </a:r>
            <a:r>
              <a:rPr sz="3200" b="1" spc="-25" dirty="0">
                <a:latin typeface="Arial"/>
                <a:cs typeface="Arial"/>
              </a:rPr>
              <a:t>S</a:t>
            </a:r>
            <a:r>
              <a:rPr sz="3200" b="1" spc="-19" dirty="0">
                <a:latin typeface="Arial"/>
                <a:cs typeface="Arial"/>
              </a:rPr>
              <a:t>O</a:t>
            </a:r>
            <a:r>
              <a:rPr sz="3200" b="1" spc="-25" dirty="0">
                <a:latin typeface="Arial"/>
                <a:cs typeface="Arial"/>
              </a:rPr>
              <a:t>FT</a:t>
            </a:r>
            <a:r>
              <a:rPr sz="3200" b="1" spc="-29" dirty="0">
                <a:latin typeface="Arial"/>
                <a:cs typeface="Arial"/>
              </a:rPr>
              <a:t>M</a:t>
            </a:r>
            <a:r>
              <a:rPr sz="3200" b="1" spc="-19" dirty="0">
                <a:latin typeface="Arial"/>
                <a:cs typeface="Arial"/>
              </a:rPr>
              <a:t>A</a:t>
            </a:r>
            <a:r>
              <a:rPr sz="3200" b="1" spc="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  <a:p>
            <a:pPr marL="447344" marR="61081">
              <a:lnSpc>
                <a:spcPct val="95825"/>
              </a:lnSpc>
              <a:spcBef>
                <a:spcPts val="1963"/>
              </a:spcBef>
            </a:pPr>
            <a:r>
              <a:rPr sz="3200" spc="0" dirty="0">
                <a:latin typeface="Arial"/>
                <a:cs typeface="Arial"/>
              </a:rPr>
              <a:t>w</a:t>
            </a:r>
            <a:r>
              <a:rPr sz="3200" spc="-25" dirty="0">
                <a:latin typeface="Arial"/>
                <a:cs typeface="Arial"/>
              </a:rPr>
              <a:t>h</a:t>
            </a:r>
            <a:r>
              <a:rPr sz="3200" spc="-14" dirty="0">
                <a:latin typeface="Arial"/>
                <a:cs typeface="Arial"/>
              </a:rPr>
              <a:t>e</a:t>
            </a:r>
            <a:r>
              <a:rPr sz="3200" spc="-9" dirty="0">
                <a:latin typeface="Arial"/>
                <a:cs typeface="Arial"/>
              </a:rPr>
              <a:t>r</a:t>
            </a:r>
            <a:r>
              <a:rPr sz="3200" spc="0" dirty="0">
                <a:latin typeface="Arial"/>
                <a:cs typeface="Arial"/>
              </a:rPr>
              <a:t>e</a:t>
            </a:r>
            <a:r>
              <a:rPr sz="3200" spc="-69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N </a:t>
            </a:r>
            <a:r>
              <a:rPr sz="3200" spc="-4" dirty="0">
                <a:latin typeface="Arial"/>
                <a:cs typeface="Arial"/>
              </a:rPr>
              <a:t>i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2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u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19" dirty="0">
                <a:latin typeface="Arial"/>
                <a:cs typeface="Arial"/>
              </a:rPr>
              <a:t>u</a:t>
            </a:r>
            <a:r>
              <a:rPr sz="3200" spc="-14" dirty="0">
                <a:latin typeface="Arial"/>
                <a:cs typeface="Arial"/>
              </a:rPr>
              <a:t>all</a:t>
            </a:r>
            <a:r>
              <a:rPr sz="3200" spc="0" dirty="0">
                <a:latin typeface="Arial"/>
                <a:cs typeface="Arial"/>
              </a:rPr>
              <a:t>y</a:t>
            </a:r>
            <a:r>
              <a:rPr sz="3200" spc="-54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u</a:t>
            </a:r>
            <a:r>
              <a:rPr sz="3200" spc="0" dirty="0">
                <a:latin typeface="Arial"/>
                <a:cs typeface="Arial"/>
              </a:rPr>
              <a:t>p</a:t>
            </a:r>
            <a:r>
              <a:rPr sz="3200" spc="-29" dirty="0">
                <a:latin typeface="Arial"/>
                <a:cs typeface="Arial"/>
              </a:rPr>
              <a:t> </a:t>
            </a:r>
            <a:r>
              <a:rPr sz="3200" spc="-4" dirty="0">
                <a:latin typeface="Arial"/>
                <a:cs typeface="Arial"/>
              </a:rPr>
              <a:t>t</a:t>
            </a:r>
            <a:r>
              <a:rPr sz="3200" spc="0" dirty="0">
                <a:latin typeface="Arial"/>
                <a:cs typeface="Arial"/>
              </a:rPr>
              <a:t>o</a:t>
            </a:r>
            <a:r>
              <a:rPr sz="3200" spc="-39" dirty="0">
                <a:latin typeface="Arial"/>
                <a:cs typeface="Arial"/>
              </a:rPr>
              <a:t> </a:t>
            </a:r>
            <a:r>
              <a:rPr sz="3200" spc="-9" dirty="0">
                <a:latin typeface="Arial"/>
                <a:cs typeface="Arial"/>
              </a:rPr>
              <a:t>~</a:t>
            </a:r>
            <a:r>
              <a:rPr sz="3200" spc="-14" dirty="0">
                <a:latin typeface="Arial"/>
                <a:cs typeface="Arial"/>
              </a:rPr>
              <a:t>5</a:t>
            </a:r>
            <a:r>
              <a:rPr sz="3200" spc="0" dirty="0">
                <a:latin typeface="Arial"/>
                <a:cs typeface="Arial"/>
              </a:rPr>
              <a:t>,</a:t>
            </a:r>
            <a:r>
              <a:rPr sz="3200" spc="-29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M</a:t>
            </a:r>
            <a:r>
              <a:rPr sz="3200" spc="-9" dirty="0">
                <a:latin typeface="Arial"/>
                <a:cs typeface="Arial"/>
              </a:rPr>
              <a:t> </a:t>
            </a:r>
            <a:r>
              <a:rPr sz="3200" spc="-4" dirty="0">
                <a:latin typeface="Arial"/>
                <a:cs typeface="Arial"/>
              </a:rPr>
              <a:t>i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2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la</a:t>
            </a:r>
            <a:r>
              <a:rPr sz="3200" spc="-9" dirty="0">
                <a:latin typeface="Arial"/>
                <a:cs typeface="Arial"/>
              </a:rPr>
              <a:t>r</a:t>
            </a:r>
            <a:r>
              <a:rPr sz="3200" spc="-14" dirty="0">
                <a:latin typeface="Arial"/>
                <a:cs typeface="Arial"/>
              </a:rPr>
              <a:t>ge</a:t>
            </a:r>
            <a:r>
              <a:rPr sz="3200" spc="0" dirty="0">
                <a:latin typeface="Arial"/>
                <a:cs typeface="Arial"/>
              </a:rPr>
              <a:t>,</a:t>
            </a:r>
            <a:r>
              <a:rPr sz="3200" spc="-54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0</a:t>
            </a:r>
            <a:r>
              <a:rPr sz="3200" spc="-14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&lt;= K &lt;=</a:t>
            </a:r>
            <a:r>
              <a:rPr sz="3200" spc="-12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2.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1092" y="5408600"/>
            <a:ext cx="222083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0" dirty="0">
                <a:latin typeface="Arial"/>
                <a:cs typeface="Arial"/>
              </a:rPr>
              <a:t>-</a:t>
            </a:r>
            <a:endParaRPr sz="3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810004" y="5408600"/>
            <a:ext cx="8848402" cy="1153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5"/>
              </a:lnSpc>
              <a:spcBef>
                <a:spcPts val="168"/>
              </a:spcBef>
            </a:pPr>
            <a:r>
              <a:rPr sz="3200" spc="-19" dirty="0">
                <a:latin typeface="Arial"/>
                <a:cs typeface="Arial"/>
              </a:rPr>
              <a:t>bu</a:t>
            </a:r>
            <a:r>
              <a:rPr sz="3200" spc="0" dirty="0">
                <a:latin typeface="Arial"/>
                <a:cs typeface="Arial"/>
              </a:rPr>
              <a:t>t</a:t>
            </a:r>
            <a:r>
              <a:rPr sz="3200" spc="-24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rece</a:t>
            </a:r>
            <a:r>
              <a:rPr sz="3200" spc="-14" dirty="0">
                <a:latin typeface="Arial"/>
                <a:cs typeface="Arial"/>
              </a:rPr>
              <a:t>n</a:t>
            </a:r>
            <a:r>
              <a:rPr sz="3200" spc="0" dirty="0">
                <a:latin typeface="Arial"/>
                <a:cs typeface="Arial"/>
              </a:rPr>
              <a:t>t</a:t>
            </a:r>
            <a:r>
              <a:rPr sz="3200" spc="-4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ad</a:t>
            </a:r>
            <a:r>
              <a:rPr sz="3200" spc="0" dirty="0">
                <a:latin typeface="Arial"/>
                <a:cs typeface="Arial"/>
              </a:rPr>
              <a:t>v</a:t>
            </a:r>
            <a:r>
              <a:rPr sz="3200" spc="-19" dirty="0">
                <a:latin typeface="Arial"/>
                <a:cs typeface="Arial"/>
              </a:rPr>
              <a:t>a</a:t>
            </a:r>
            <a:r>
              <a:rPr sz="3200" spc="-14" dirty="0">
                <a:latin typeface="Arial"/>
                <a:cs typeface="Arial"/>
              </a:rPr>
              <a:t>n</a:t>
            </a:r>
            <a:r>
              <a:rPr sz="3200" spc="0" dirty="0">
                <a:latin typeface="Arial"/>
                <a:cs typeface="Arial"/>
              </a:rPr>
              <a:t>c</a:t>
            </a:r>
            <a:r>
              <a:rPr sz="3200" spc="-19" dirty="0">
                <a:latin typeface="Arial"/>
                <a:cs typeface="Arial"/>
              </a:rPr>
              <a:t>e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89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such</a:t>
            </a:r>
            <a:r>
              <a:rPr sz="3200" spc="-34" dirty="0">
                <a:latin typeface="Arial"/>
                <a:cs typeface="Arial"/>
              </a:rPr>
              <a:t> </a:t>
            </a:r>
            <a:r>
              <a:rPr sz="3200" spc="-19" dirty="0">
                <a:latin typeface="Arial"/>
                <a:cs typeface="Arial"/>
              </a:rPr>
              <a:t>a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29" dirty="0">
                <a:latin typeface="Arial"/>
                <a:cs typeface="Arial"/>
              </a:rPr>
              <a:t> </a:t>
            </a:r>
            <a:r>
              <a:rPr sz="3200" spc="-9" dirty="0">
                <a:latin typeface="Arial"/>
                <a:cs typeface="Arial"/>
              </a:rPr>
              <a:t>R</a:t>
            </a:r>
            <a:r>
              <a:rPr sz="3200" spc="-19" dirty="0">
                <a:latin typeface="Arial"/>
                <a:cs typeface="Arial"/>
              </a:rPr>
              <a:t>e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19" dirty="0">
                <a:latin typeface="Arial"/>
                <a:cs typeface="Arial"/>
              </a:rPr>
              <a:t>Ne</a:t>
            </a:r>
            <a:r>
              <a:rPr sz="3200" spc="-14" dirty="0">
                <a:latin typeface="Arial"/>
                <a:cs typeface="Arial"/>
              </a:rPr>
              <a:t>t/</a:t>
            </a:r>
            <a:r>
              <a:rPr sz="3200" spc="-19" dirty="0">
                <a:latin typeface="Arial"/>
                <a:cs typeface="Arial"/>
              </a:rPr>
              <a:t>Goo</a:t>
            </a:r>
            <a:r>
              <a:rPr sz="3200" spc="-29" dirty="0">
                <a:latin typeface="Arial"/>
                <a:cs typeface="Arial"/>
              </a:rPr>
              <a:t>g</a:t>
            </a:r>
            <a:r>
              <a:rPr sz="3200" spc="-19" dirty="0">
                <a:latin typeface="Arial"/>
                <a:cs typeface="Arial"/>
              </a:rPr>
              <a:t>LeNe</a:t>
            </a:r>
            <a:r>
              <a:rPr sz="3200" spc="0" dirty="0"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  <a:p>
            <a:pPr marL="14223" marR="61081">
              <a:lnSpc>
                <a:spcPct val="95825"/>
              </a:lnSpc>
              <a:spcBef>
                <a:spcPts val="1829"/>
              </a:spcBef>
            </a:pPr>
            <a:r>
              <a:rPr sz="3200" spc="-14" dirty="0">
                <a:latin typeface="Arial"/>
                <a:cs typeface="Arial"/>
              </a:rPr>
              <a:t>ha</a:t>
            </a:r>
            <a:r>
              <a:rPr sz="3200" spc="0" dirty="0">
                <a:latin typeface="Arial"/>
                <a:cs typeface="Arial"/>
              </a:rPr>
              <a:t>ve</a:t>
            </a:r>
            <a:r>
              <a:rPr sz="3200" spc="-49" dirty="0">
                <a:latin typeface="Arial"/>
                <a:cs typeface="Arial"/>
              </a:rPr>
              <a:t> </a:t>
            </a:r>
            <a:r>
              <a:rPr sz="3200" spc="0" dirty="0">
                <a:latin typeface="Arial"/>
                <a:cs typeface="Arial"/>
              </a:rPr>
              <a:t>chal</a:t>
            </a:r>
            <a:r>
              <a:rPr sz="3200" spc="-14" dirty="0">
                <a:latin typeface="Arial"/>
                <a:cs typeface="Arial"/>
              </a:rPr>
              <a:t>l</a:t>
            </a:r>
            <a:r>
              <a:rPr sz="3200" spc="0" dirty="0">
                <a:latin typeface="Arial"/>
                <a:cs typeface="Arial"/>
              </a:rPr>
              <a:t>e</a:t>
            </a:r>
            <a:r>
              <a:rPr sz="3200" spc="-19" dirty="0">
                <a:latin typeface="Arial"/>
                <a:cs typeface="Arial"/>
              </a:rPr>
              <a:t>n</a:t>
            </a:r>
            <a:r>
              <a:rPr sz="3200" spc="0" dirty="0">
                <a:latin typeface="Arial"/>
                <a:cs typeface="Arial"/>
              </a:rPr>
              <a:t>g</a:t>
            </a:r>
            <a:r>
              <a:rPr sz="3200" spc="-19" dirty="0">
                <a:latin typeface="Arial"/>
                <a:cs typeface="Arial"/>
              </a:rPr>
              <a:t>e</a:t>
            </a:r>
            <a:r>
              <a:rPr sz="3200" spc="0" dirty="0">
                <a:latin typeface="Arial"/>
                <a:cs typeface="Arial"/>
              </a:rPr>
              <a:t>d</a:t>
            </a:r>
            <a:r>
              <a:rPr sz="3200" spc="-49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thi</a:t>
            </a:r>
            <a:r>
              <a:rPr sz="3200" spc="0" dirty="0">
                <a:latin typeface="Arial"/>
                <a:cs typeface="Arial"/>
              </a:rPr>
              <a:t>s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14" dirty="0">
                <a:latin typeface="Arial"/>
                <a:cs typeface="Arial"/>
              </a:rPr>
              <a:t>pa</a:t>
            </a:r>
            <a:r>
              <a:rPr sz="3200" spc="-9" dirty="0">
                <a:latin typeface="Arial"/>
                <a:cs typeface="Arial"/>
              </a:rPr>
              <a:t>r</a:t>
            </a:r>
            <a:r>
              <a:rPr sz="3200" spc="-14" dirty="0">
                <a:latin typeface="Arial"/>
                <a:cs typeface="Arial"/>
              </a:rPr>
              <a:t>adig</a:t>
            </a:r>
            <a:r>
              <a:rPr sz="3200" spc="0" dirty="0">
                <a:latin typeface="Arial"/>
                <a:cs typeface="Arial"/>
              </a:rPr>
              <a:t>m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8689848" y="4194046"/>
            <a:ext cx="2785872" cy="2557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5652" y="1583436"/>
            <a:ext cx="3000756" cy="41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5652" y="2668524"/>
            <a:ext cx="3595116" cy="419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88352" y="457200"/>
            <a:ext cx="4247388" cy="3288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2132" y="321081"/>
            <a:ext cx="4158697" cy="11716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14" baseline="3103" dirty="0">
                <a:latin typeface="Calibri Light"/>
                <a:cs typeface="Calibri Light"/>
              </a:rPr>
              <a:t>Ho</a:t>
            </a:r>
            <a:r>
              <a:rPr sz="6600" spc="0" baseline="3103" dirty="0">
                <a:latin typeface="Calibri Light"/>
                <a:cs typeface="Calibri Light"/>
              </a:rPr>
              <a:t>w</a:t>
            </a:r>
            <a:r>
              <a:rPr sz="6600" spc="-1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do </a:t>
            </a:r>
            <a:r>
              <a:rPr sz="6600" spc="-29" baseline="3103" dirty="0">
                <a:latin typeface="Calibri Light"/>
                <a:cs typeface="Calibri Light"/>
              </a:rPr>
              <a:t>w</a:t>
            </a:r>
            <a:r>
              <a:rPr sz="6600" spc="0" baseline="3103" dirty="0">
                <a:latin typeface="Calibri Light"/>
                <a:cs typeface="Calibri Light"/>
              </a:rPr>
              <a:t>e</a:t>
            </a:r>
            <a:r>
              <a:rPr sz="6600" spc="-3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learn?</a:t>
            </a:r>
            <a:endParaRPr sz="4400">
              <a:latin typeface="Calibri Light"/>
              <a:cs typeface="Calibri Light"/>
            </a:endParaRPr>
          </a:p>
          <a:p>
            <a:pPr marL="65735" marR="83941">
              <a:lnSpc>
                <a:spcPct val="101725"/>
              </a:lnSpc>
              <a:spcBef>
                <a:spcPts val="1424"/>
              </a:spcBef>
            </a:pPr>
            <a:r>
              <a:rPr sz="2400" spc="-9" dirty="0">
                <a:latin typeface="Calibri"/>
                <a:cs typeface="Calibri"/>
              </a:rPr>
              <a:t>S</a:t>
            </a:r>
            <a:r>
              <a:rPr sz="2400" spc="-34" dirty="0">
                <a:latin typeface="Calibri"/>
                <a:cs typeface="Calibri"/>
              </a:rPr>
              <a:t>t</a:t>
            </a:r>
            <a:r>
              <a:rPr sz="2400" spc="-19" dirty="0">
                <a:latin typeface="Calibri"/>
                <a:cs typeface="Calibri"/>
              </a:rPr>
              <a:t>o</a:t>
            </a:r>
            <a:r>
              <a:rPr sz="2400" spc="-4" dirty="0">
                <a:latin typeface="Calibri"/>
                <a:cs typeface="Calibri"/>
              </a:rPr>
              <a:t>c</a:t>
            </a:r>
            <a:r>
              <a:rPr sz="2400" spc="-14" dirty="0">
                <a:latin typeface="Calibri"/>
                <a:cs typeface="Calibri"/>
              </a:rPr>
              <a:t>h</a:t>
            </a:r>
            <a:r>
              <a:rPr sz="2400" spc="-9" dirty="0">
                <a:latin typeface="Calibri"/>
                <a:cs typeface="Calibri"/>
              </a:rPr>
              <a:t>a</a:t>
            </a:r>
            <a:r>
              <a:rPr sz="2400" spc="-39" dirty="0">
                <a:latin typeface="Calibri"/>
                <a:cs typeface="Calibri"/>
              </a:rPr>
              <a:t>s</a:t>
            </a:r>
            <a:r>
              <a:rPr sz="2400" spc="-9" dirty="0">
                <a:latin typeface="Calibri"/>
                <a:cs typeface="Calibri"/>
              </a:rPr>
              <a:t>ti</a:t>
            </a:r>
            <a:r>
              <a:rPr sz="2400" spc="0" dirty="0">
                <a:latin typeface="Calibri"/>
                <a:cs typeface="Calibri"/>
              </a:rPr>
              <a:t>c</a:t>
            </a:r>
            <a:r>
              <a:rPr sz="2400" spc="-54" dirty="0">
                <a:latin typeface="Calibri"/>
                <a:cs typeface="Calibri"/>
              </a:rPr>
              <a:t> </a:t>
            </a:r>
            <a:r>
              <a:rPr sz="2400" spc="-14" dirty="0">
                <a:latin typeface="Calibri"/>
                <a:cs typeface="Calibri"/>
              </a:rPr>
              <a:t>G</a:t>
            </a:r>
            <a:r>
              <a:rPr sz="2400" spc="-54" dirty="0">
                <a:latin typeface="Calibri"/>
                <a:cs typeface="Calibri"/>
              </a:rPr>
              <a:t>r</a:t>
            </a:r>
            <a:r>
              <a:rPr sz="2400" spc="-9" dirty="0">
                <a:latin typeface="Calibri"/>
                <a:cs typeface="Calibri"/>
              </a:rPr>
              <a:t>a</a:t>
            </a:r>
            <a:r>
              <a:rPr sz="2400" spc="-14" dirty="0">
                <a:latin typeface="Calibri"/>
                <a:cs typeface="Calibri"/>
              </a:rPr>
              <a:t>d</a:t>
            </a:r>
            <a:r>
              <a:rPr sz="2400" spc="-9" dirty="0">
                <a:latin typeface="Calibri"/>
                <a:cs typeface="Calibri"/>
              </a:rPr>
              <a:t>i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spc="-44" dirty="0">
                <a:latin typeface="Calibri"/>
                <a:cs typeface="Calibri"/>
              </a:rPr>
              <a:t>n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3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Desc</a:t>
            </a:r>
            <a:r>
              <a:rPr sz="2400" spc="9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9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1076" y="2153539"/>
            <a:ext cx="509193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-9" baseline="3413" dirty="0">
                <a:latin typeface="Calibri"/>
                <a:cs typeface="Calibri"/>
              </a:rPr>
              <a:t>Mini</a:t>
            </a:r>
            <a:r>
              <a:rPr sz="3600" spc="-14" baseline="3413" dirty="0">
                <a:latin typeface="Calibri"/>
                <a:cs typeface="Calibri"/>
              </a:rPr>
              <a:t>-b</a:t>
            </a:r>
            <a:r>
              <a:rPr sz="3600" spc="-34" baseline="3413" dirty="0">
                <a:latin typeface="Calibri"/>
                <a:cs typeface="Calibri"/>
              </a:rPr>
              <a:t>at</a:t>
            </a:r>
            <a:r>
              <a:rPr sz="3600" spc="-4" baseline="3413" dirty="0">
                <a:latin typeface="Calibri"/>
                <a:cs typeface="Calibri"/>
              </a:rPr>
              <a:t>c</a:t>
            </a:r>
            <a:r>
              <a:rPr sz="3600" spc="0" baseline="3413" dirty="0">
                <a:latin typeface="Calibri"/>
                <a:cs typeface="Calibri"/>
              </a:rPr>
              <a:t>h</a:t>
            </a:r>
            <a:r>
              <a:rPr sz="3600" spc="-14" baseline="3413" dirty="0">
                <a:latin typeface="Calibri"/>
                <a:cs typeface="Calibri"/>
              </a:rPr>
              <a:t> G</a:t>
            </a:r>
            <a:r>
              <a:rPr sz="3600" spc="-54" baseline="3413" dirty="0">
                <a:latin typeface="Calibri"/>
                <a:cs typeface="Calibri"/>
              </a:rPr>
              <a:t>r</a:t>
            </a:r>
            <a:r>
              <a:rPr sz="3600" spc="-9" baseline="3413" dirty="0">
                <a:latin typeface="Calibri"/>
                <a:cs typeface="Calibri"/>
              </a:rPr>
              <a:t>a</a:t>
            </a:r>
            <a:r>
              <a:rPr sz="3600" spc="-14" baseline="3413" dirty="0">
                <a:latin typeface="Calibri"/>
                <a:cs typeface="Calibri"/>
              </a:rPr>
              <a:t>d</a:t>
            </a:r>
            <a:r>
              <a:rPr sz="3600" spc="-9" baseline="3413" dirty="0">
                <a:latin typeface="Calibri"/>
                <a:cs typeface="Calibri"/>
              </a:rPr>
              <a:t>i</a:t>
            </a:r>
            <a:r>
              <a:rPr sz="3600" spc="0" baseline="3413" dirty="0">
                <a:latin typeface="Calibri"/>
                <a:cs typeface="Calibri"/>
              </a:rPr>
              <a:t>e</a:t>
            </a:r>
            <a:r>
              <a:rPr sz="3600" spc="-44" baseline="3413" dirty="0">
                <a:latin typeface="Calibri"/>
                <a:cs typeface="Calibri"/>
              </a:rPr>
              <a:t>n</a:t>
            </a:r>
            <a:r>
              <a:rPr sz="3600" spc="0" baseline="3413" dirty="0">
                <a:latin typeface="Calibri"/>
                <a:cs typeface="Calibri"/>
              </a:rPr>
              <a:t>t</a:t>
            </a:r>
            <a:r>
              <a:rPr sz="3600" spc="-14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Desc</a:t>
            </a:r>
            <a:r>
              <a:rPr sz="3600" spc="9" baseline="3413" dirty="0">
                <a:latin typeface="Calibri"/>
                <a:cs typeface="Calibri"/>
              </a:rPr>
              <a:t>e</a:t>
            </a:r>
            <a:r>
              <a:rPr sz="3600" spc="-25" baseline="3413" dirty="0">
                <a:latin typeface="Calibri"/>
                <a:cs typeface="Calibri"/>
              </a:rPr>
              <a:t>n</a:t>
            </a:r>
            <a:r>
              <a:rPr sz="3600" spc="0" baseline="3413" dirty="0">
                <a:latin typeface="Calibri"/>
                <a:cs typeface="Calibri"/>
              </a:rPr>
              <a:t>t</a:t>
            </a:r>
            <a:r>
              <a:rPr sz="3600" spc="-54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(</a:t>
            </a:r>
            <a:r>
              <a:rPr sz="3600" spc="-19" baseline="3413" dirty="0">
                <a:latin typeface="Calibri"/>
                <a:cs typeface="Calibri"/>
              </a:rPr>
              <a:t>M</a:t>
            </a:r>
            <a:r>
              <a:rPr sz="3600" spc="-9" baseline="3413" dirty="0">
                <a:latin typeface="Calibri"/>
                <a:cs typeface="Calibri"/>
              </a:rPr>
              <a:t>i</a:t>
            </a:r>
            <a:r>
              <a:rPr sz="3600" spc="-14" baseline="3413" dirty="0">
                <a:latin typeface="Calibri"/>
                <a:cs typeface="Calibri"/>
              </a:rPr>
              <a:t>n</a:t>
            </a:r>
            <a:r>
              <a:rPr sz="3600" spc="-9" baseline="3413" dirty="0">
                <a:latin typeface="Calibri"/>
                <a:cs typeface="Calibri"/>
              </a:rPr>
              <a:t>i</a:t>
            </a:r>
            <a:r>
              <a:rPr sz="3600" spc="-14" baseline="3413" dirty="0">
                <a:latin typeface="Calibri"/>
                <a:cs typeface="Calibri"/>
              </a:rPr>
              <a:t>-b</a:t>
            </a:r>
            <a:r>
              <a:rPr sz="3600" spc="-34" baseline="3413" dirty="0">
                <a:latin typeface="Calibri"/>
                <a:cs typeface="Calibri"/>
              </a:rPr>
              <a:t>at</a:t>
            </a:r>
            <a:r>
              <a:rPr sz="3600" spc="-4" baseline="3413" dirty="0">
                <a:latin typeface="Calibri"/>
                <a:cs typeface="Calibri"/>
              </a:rPr>
              <a:t>c</a:t>
            </a:r>
            <a:r>
              <a:rPr sz="3600" spc="0" baseline="3413" dirty="0">
                <a:latin typeface="Calibri"/>
                <a:cs typeface="Calibri"/>
              </a:rPr>
              <a:t>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67299" y="2153539"/>
            <a:ext cx="83847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of</a:t>
            </a:r>
            <a:r>
              <a:rPr sz="3600" spc="-9" baseline="3413" dirty="0">
                <a:latin typeface="Calibri"/>
                <a:cs typeface="Calibri"/>
              </a:rPr>
              <a:t> </a:t>
            </a:r>
            <a:r>
              <a:rPr sz="3600" spc="-25" baseline="3413" dirty="0">
                <a:latin typeface="Calibri"/>
                <a:cs typeface="Calibri"/>
              </a:rPr>
              <a:t>si</a:t>
            </a:r>
            <a:r>
              <a:rPr sz="3600" spc="-69" baseline="3413" dirty="0">
                <a:latin typeface="Calibri"/>
                <a:cs typeface="Calibri"/>
              </a:rPr>
              <a:t>z</a:t>
            </a:r>
            <a:r>
              <a:rPr sz="3600" spc="0" baseline="3413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01181" y="2153539"/>
            <a:ext cx="40523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n):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2424" y="3680841"/>
            <a:ext cx="565812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The</a:t>
            </a:r>
            <a:r>
              <a:rPr sz="3600" spc="-34" baseline="3413" dirty="0">
                <a:latin typeface="Calibri"/>
                <a:cs typeface="Calibri"/>
              </a:rPr>
              <a:t>r</a:t>
            </a:r>
            <a:r>
              <a:rPr sz="3600" spc="0" baseline="3413" dirty="0">
                <a:latin typeface="Calibri"/>
                <a:cs typeface="Calibri"/>
              </a:rPr>
              <a:t>e</a:t>
            </a:r>
            <a:r>
              <a:rPr sz="3600" spc="-4" baseline="3413" dirty="0">
                <a:latin typeface="Calibri"/>
                <a:cs typeface="Calibri"/>
              </a:rPr>
              <a:t> </a:t>
            </a:r>
            <a:r>
              <a:rPr sz="3600" spc="-9" baseline="3413" dirty="0">
                <a:latin typeface="Calibri"/>
                <a:cs typeface="Calibri"/>
              </a:rPr>
              <a:t>a</a:t>
            </a:r>
            <a:r>
              <a:rPr sz="3600" spc="-44" baseline="3413" dirty="0">
                <a:latin typeface="Calibri"/>
                <a:cs typeface="Calibri"/>
              </a:rPr>
              <a:t>r</a:t>
            </a:r>
            <a:r>
              <a:rPr sz="3600" spc="0" baseline="3413" dirty="0">
                <a:latin typeface="Calibri"/>
                <a:cs typeface="Calibri"/>
              </a:rPr>
              <a:t>e</a:t>
            </a:r>
            <a:r>
              <a:rPr sz="3600" spc="-19" baseline="3413" dirty="0">
                <a:latin typeface="Calibri"/>
                <a:cs typeface="Calibri"/>
              </a:rPr>
              <a:t> </a:t>
            </a:r>
            <a:r>
              <a:rPr sz="3600" spc="-14" baseline="3413" dirty="0">
                <a:latin typeface="Calibri"/>
                <a:cs typeface="Calibri"/>
              </a:rPr>
              <a:t>b</a:t>
            </a:r>
            <a:r>
              <a:rPr sz="3600" spc="-19" baseline="3413" dirty="0">
                <a:latin typeface="Calibri"/>
                <a:cs typeface="Calibri"/>
              </a:rPr>
              <a:t>e</a:t>
            </a:r>
            <a:r>
              <a:rPr sz="3600" spc="-50" baseline="3413" dirty="0">
                <a:latin typeface="Calibri"/>
                <a:cs typeface="Calibri"/>
              </a:rPr>
              <a:t>t</a:t>
            </a:r>
            <a:r>
              <a:rPr sz="3600" spc="-34" baseline="3413" dirty="0">
                <a:latin typeface="Calibri"/>
                <a:cs typeface="Calibri"/>
              </a:rPr>
              <a:t>t</a:t>
            </a:r>
            <a:r>
              <a:rPr sz="3600" spc="0" baseline="3413" dirty="0">
                <a:latin typeface="Calibri"/>
                <a:cs typeface="Calibri"/>
              </a:rPr>
              <a:t>er</a:t>
            </a:r>
            <a:r>
              <a:rPr sz="3600" spc="-64" baseline="3413" dirty="0">
                <a:latin typeface="Calibri"/>
                <a:cs typeface="Calibri"/>
              </a:rPr>
              <a:t> </a:t>
            </a:r>
            <a:r>
              <a:rPr sz="3600" spc="-50" baseline="3413" dirty="0">
                <a:latin typeface="Calibri"/>
                <a:cs typeface="Calibri"/>
              </a:rPr>
              <a:t>v</a:t>
            </a:r>
            <a:r>
              <a:rPr sz="3600" spc="-9" baseline="3413" dirty="0">
                <a:latin typeface="Calibri"/>
                <a:cs typeface="Calibri"/>
              </a:rPr>
              <a:t>aria</a:t>
            </a:r>
            <a:r>
              <a:rPr sz="3600" spc="-34" baseline="3413" dirty="0">
                <a:latin typeface="Calibri"/>
                <a:cs typeface="Calibri"/>
              </a:rPr>
              <a:t>n</a:t>
            </a:r>
            <a:r>
              <a:rPr sz="3600" spc="-9" baseline="3413" dirty="0">
                <a:latin typeface="Calibri"/>
                <a:cs typeface="Calibri"/>
              </a:rPr>
              <a:t>t</a:t>
            </a:r>
            <a:r>
              <a:rPr sz="3600" spc="0" baseline="3413" dirty="0">
                <a:latin typeface="Calibri"/>
                <a:cs typeface="Calibri"/>
              </a:rPr>
              <a:t>s </a:t>
            </a:r>
            <a:r>
              <a:rPr sz="3600" spc="-4" baseline="3413" dirty="0">
                <a:latin typeface="Calibri"/>
                <a:cs typeface="Calibri"/>
              </a:rPr>
              <a:t>o</a:t>
            </a:r>
            <a:r>
              <a:rPr sz="3600" spc="0" baseline="3413" dirty="0">
                <a:latin typeface="Calibri"/>
                <a:cs typeface="Calibri"/>
              </a:rPr>
              <a:t>f</a:t>
            </a:r>
            <a:r>
              <a:rPr sz="3600" spc="-14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(</a:t>
            </a:r>
            <a:r>
              <a:rPr sz="3600" spc="-14" baseline="3413" dirty="0">
                <a:latin typeface="Calibri"/>
                <a:cs typeface="Calibri"/>
              </a:rPr>
              <a:t>m</a:t>
            </a:r>
            <a:r>
              <a:rPr sz="3600" spc="-9" baseline="3413" dirty="0">
                <a:latin typeface="Calibri"/>
                <a:cs typeface="Calibri"/>
              </a:rPr>
              <a:t>i</a:t>
            </a:r>
            <a:r>
              <a:rPr sz="3600" spc="-14" baseline="3413" dirty="0">
                <a:latin typeface="Calibri"/>
                <a:cs typeface="Calibri"/>
              </a:rPr>
              <a:t>n</a:t>
            </a:r>
            <a:r>
              <a:rPr sz="3600" spc="-9" baseline="3413" dirty="0">
                <a:latin typeface="Calibri"/>
                <a:cs typeface="Calibri"/>
              </a:rPr>
              <a:t>i</a:t>
            </a:r>
            <a:r>
              <a:rPr sz="3600" spc="-14" baseline="3413" dirty="0">
                <a:latin typeface="Calibri"/>
                <a:cs typeface="Calibri"/>
              </a:rPr>
              <a:t>-b</a:t>
            </a:r>
            <a:r>
              <a:rPr sz="3600" spc="-34" baseline="3413" dirty="0">
                <a:latin typeface="Calibri"/>
                <a:cs typeface="Calibri"/>
              </a:rPr>
              <a:t>at</a:t>
            </a:r>
            <a:r>
              <a:rPr sz="3600" spc="-4" baseline="3413" dirty="0">
                <a:latin typeface="Calibri"/>
                <a:cs typeface="Calibri"/>
              </a:rPr>
              <a:t>c</a:t>
            </a:r>
            <a:r>
              <a:rPr sz="3600" spc="-14" baseline="3413" dirty="0">
                <a:latin typeface="Calibri"/>
                <a:cs typeface="Calibri"/>
              </a:rPr>
              <a:t>h</a:t>
            </a:r>
            <a:r>
              <a:rPr sz="3600" spc="0" baseline="3413" dirty="0">
                <a:latin typeface="Calibri"/>
                <a:cs typeface="Calibri"/>
              </a:rPr>
              <a:t>)</a:t>
            </a:r>
            <a:r>
              <a:rPr sz="3600" spc="-34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SGD: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9624" y="4301108"/>
            <a:ext cx="5896361" cy="17935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2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Mome</a:t>
            </a:r>
            <a:r>
              <a:rPr sz="3600" spc="-19" baseline="3413" dirty="0">
                <a:latin typeface="Calibri"/>
                <a:cs typeface="Calibri"/>
              </a:rPr>
              <a:t>n</a:t>
            </a:r>
            <a:r>
              <a:rPr sz="3600" spc="0" baseline="3413" dirty="0">
                <a:latin typeface="Calibri"/>
                <a:cs typeface="Calibri"/>
              </a:rPr>
              <a:t>tu</a:t>
            </a:r>
            <a:r>
              <a:rPr sz="3600" spc="-9" baseline="3413" dirty="0">
                <a:latin typeface="Calibri"/>
                <a:cs typeface="Calibri"/>
              </a:rPr>
              <a:t>m</a:t>
            </a:r>
            <a:r>
              <a:rPr sz="3600" spc="0" baseline="3413" dirty="0">
                <a:latin typeface="Calibri"/>
                <a:cs typeface="Calibri"/>
              </a:rPr>
              <a:t>:</a:t>
            </a:r>
            <a:r>
              <a:rPr sz="3600" spc="-89" baseline="3413" dirty="0">
                <a:latin typeface="Calibri"/>
                <a:cs typeface="Calibri"/>
              </a:rPr>
              <a:t> </a:t>
            </a:r>
            <a:r>
              <a:rPr sz="3600" spc="-14" baseline="3413" dirty="0">
                <a:latin typeface="Calibri"/>
                <a:cs typeface="Calibri"/>
              </a:rPr>
              <a:t>G</a:t>
            </a:r>
            <a:r>
              <a:rPr sz="3600" spc="-54" baseline="3413" dirty="0">
                <a:latin typeface="Calibri"/>
                <a:cs typeface="Calibri"/>
              </a:rPr>
              <a:t>r</a:t>
            </a:r>
            <a:r>
              <a:rPr sz="3600" spc="-9" baseline="3413" dirty="0">
                <a:latin typeface="Calibri"/>
                <a:cs typeface="Calibri"/>
              </a:rPr>
              <a:t>a</a:t>
            </a:r>
            <a:r>
              <a:rPr sz="3600" spc="-14" baseline="3413" dirty="0">
                <a:latin typeface="Calibri"/>
                <a:cs typeface="Calibri"/>
              </a:rPr>
              <a:t>d</a:t>
            </a:r>
            <a:r>
              <a:rPr sz="3600" spc="-9" baseline="3413" dirty="0">
                <a:latin typeface="Calibri"/>
                <a:cs typeface="Calibri"/>
              </a:rPr>
              <a:t>i</a:t>
            </a:r>
            <a:r>
              <a:rPr sz="3600" spc="0" baseline="3413" dirty="0">
                <a:latin typeface="Calibri"/>
                <a:cs typeface="Calibri"/>
              </a:rPr>
              <a:t>e</a:t>
            </a:r>
            <a:r>
              <a:rPr sz="3600" spc="-44" baseline="3413" dirty="0">
                <a:latin typeface="Calibri"/>
                <a:cs typeface="Calibri"/>
              </a:rPr>
              <a:t>n</a:t>
            </a:r>
            <a:r>
              <a:rPr sz="3600" spc="0" baseline="3413" dirty="0">
                <a:latin typeface="Calibri"/>
                <a:cs typeface="Calibri"/>
              </a:rPr>
              <a:t>t</a:t>
            </a:r>
            <a:r>
              <a:rPr sz="3600" spc="-39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+</a:t>
            </a:r>
            <a:r>
              <a:rPr sz="3600" spc="-19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Mome</a:t>
            </a:r>
            <a:r>
              <a:rPr sz="3600" spc="-19" baseline="3413" dirty="0">
                <a:latin typeface="Calibri"/>
                <a:cs typeface="Calibri"/>
              </a:rPr>
              <a:t>n</a:t>
            </a:r>
            <a:r>
              <a:rPr sz="3600" spc="0" baseline="3413" dirty="0">
                <a:latin typeface="Calibri"/>
                <a:cs typeface="Calibri"/>
              </a:rPr>
              <a:t>t</a:t>
            </a:r>
            <a:r>
              <a:rPr sz="3600" spc="-14" baseline="3413" dirty="0">
                <a:latin typeface="Calibri"/>
                <a:cs typeface="Calibri"/>
              </a:rPr>
              <a:t>u</a:t>
            </a:r>
            <a:r>
              <a:rPr sz="3600" spc="0" baseline="3413" dirty="0">
                <a:latin typeface="Calibri"/>
                <a:cs typeface="Calibri"/>
              </a:rPr>
              <a:t>m</a:t>
            </a:r>
            <a:endParaRPr sz="2400">
              <a:latin typeface="Calibri"/>
              <a:cs typeface="Calibri"/>
            </a:endParaRPr>
          </a:p>
          <a:p>
            <a:pPr marL="12700" marR="45720">
              <a:lnSpc>
                <a:spcPts val="2880"/>
              </a:lnSpc>
              <a:spcBef>
                <a:spcPts val="16"/>
              </a:spcBef>
            </a:pPr>
            <a:r>
              <a:rPr sz="3600" spc="-14" baseline="1137" dirty="0">
                <a:latin typeface="Calibri"/>
                <a:cs typeface="Calibri"/>
              </a:rPr>
              <a:t>N</a:t>
            </a:r>
            <a:r>
              <a:rPr sz="3600" spc="-4" baseline="1137" dirty="0">
                <a:latin typeface="Calibri"/>
                <a:cs typeface="Calibri"/>
              </a:rPr>
              <a:t>e</a:t>
            </a:r>
            <a:r>
              <a:rPr sz="3600" spc="-39" baseline="1137" dirty="0">
                <a:latin typeface="Calibri"/>
                <a:cs typeface="Calibri"/>
              </a:rPr>
              <a:t>s</a:t>
            </a:r>
            <a:r>
              <a:rPr sz="3600" spc="-9" baseline="1137" dirty="0">
                <a:latin typeface="Calibri"/>
                <a:cs typeface="Calibri"/>
              </a:rPr>
              <a:t>t</a:t>
            </a:r>
            <a:r>
              <a:rPr sz="3600" spc="-44" baseline="1137" dirty="0">
                <a:latin typeface="Calibri"/>
                <a:cs typeface="Calibri"/>
              </a:rPr>
              <a:t>r</a:t>
            </a:r>
            <a:r>
              <a:rPr sz="3600" spc="-29" baseline="1137" dirty="0">
                <a:latin typeface="Calibri"/>
                <a:cs typeface="Calibri"/>
              </a:rPr>
              <a:t>o</a:t>
            </a:r>
            <a:r>
              <a:rPr sz="3600" spc="-14" baseline="1137" dirty="0">
                <a:latin typeface="Calibri"/>
                <a:cs typeface="Calibri"/>
              </a:rPr>
              <a:t>v</a:t>
            </a:r>
            <a:r>
              <a:rPr sz="3600" spc="0" baseline="1137" dirty="0">
                <a:latin typeface="Calibri"/>
                <a:cs typeface="Calibri"/>
              </a:rPr>
              <a:t>:</a:t>
            </a:r>
            <a:r>
              <a:rPr sz="3600" spc="-69" baseline="1137" dirty="0">
                <a:latin typeface="Calibri"/>
                <a:cs typeface="Calibri"/>
              </a:rPr>
              <a:t> </a:t>
            </a:r>
            <a:r>
              <a:rPr sz="3600" spc="-14" baseline="1137" dirty="0">
                <a:latin typeface="Calibri"/>
                <a:cs typeface="Calibri"/>
              </a:rPr>
              <a:t>M</a:t>
            </a:r>
            <a:r>
              <a:rPr sz="3600" spc="-19" baseline="1137" dirty="0">
                <a:latin typeface="Calibri"/>
                <a:cs typeface="Calibri"/>
              </a:rPr>
              <a:t>o</a:t>
            </a:r>
            <a:r>
              <a:rPr sz="3600" spc="-9" baseline="1137" dirty="0">
                <a:latin typeface="Calibri"/>
                <a:cs typeface="Calibri"/>
              </a:rPr>
              <a:t>m</a:t>
            </a:r>
            <a:r>
              <a:rPr sz="3600" spc="-4" baseline="1137" dirty="0">
                <a:latin typeface="Calibri"/>
                <a:cs typeface="Calibri"/>
              </a:rPr>
              <a:t>e</a:t>
            </a:r>
            <a:r>
              <a:rPr sz="3600" spc="-39" baseline="1137" dirty="0">
                <a:latin typeface="Calibri"/>
                <a:cs typeface="Calibri"/>
              </a:rPr>
              <a:t>n</a:t>
            </a:r>
            <a:r>
              <a:rPr sz="3600" spc="-9" baseline="1137" dirty="0">
                <a:latin typeface="Calibri"/>
                <a:cs typeface="Calibri"/>
              </a:rPr>
              <a:t>t</a:t>
            </a:r>
            <a:r>
              <a:rPr sz="3600" spc="-14" baseline="1137" dirty="0">
                <a:latin typeface="Calibri"/>
                <a:cs typeface="Calibri"/>
              </a:rPr>
              <a:t>u</a:t>
            </a:r>
            <a:r>
              <a:rPr sz="3600" spc="0" baseline="1137" dirty="0">
                <a:latin typeface="Calibri"/>
                <a:cs typeface="Calibri"/>
              </a:rPr>
              <a:t>m</a:t>
            </a:r>
            <a:r>
              <a:rPr sz="3600" spc="-24" baseline="1137" dirty="0">
                <a:latin typeface="Calibri"/>
                <a:cs typeface="Calibri"/>
              </a:rPr>
              <a:t> </a:t>
            </a:r>
            <a:r>
              <a:rPr sz="3600" spc="0" baseline="1137" dirty="0">
                <a:latin typeface="Calibri"/>
                <a:cs typeface="Calibri"/>
              </a:rPr>
              <a:t>+</a:t>
            </a:r>
            <a:r>
              <a:rPr sz="3600" spc="-9" baseline="1137" dirty="0">
                <a:latin typeface="Calibri"/>
                <a:cs typeface="Calibri"/>
              </a:rPr>
              <a:t> </a:t>
            </a:r>
            <a:r>
              <a:rPr sz="3600" spc="-14" baseline="1137" dirty="0">
                <a:latin typeface="Calibri"/>
                <a:cs typeface="Calibri"/>
              </a:rPr>
              <a:t>G</a:t>
            </a:r>
            <a:r>
              <a:rPr sz="3600" spc="-54" baseline="1137" dirty="0">
                <a:latin typeface="Calibri"/>
                <a:cs typeface="Calibri"/>
              </a:rPr>
              <a:t>r</a:t>
            </a:r>
            <a:r>
              <a:rPr sz="3600" spc="-4" baseline="1137" dirty="0">
                <a:latin typeface="Calibri"/>
                <a:cs typeface="Calibri"/>
              </a:rPr>
              <a:t>a</a:t>
            </a:r>
            <a:r>
              <a:rPr sz="3600" spc="-14" baseline="1137" dirty="0">
                <a:latin typeface="Calibri"/>
                <a:cs typeface="Calibri"/>
              </a:rPr>
              <a:t>d</a:t>
            </a:r>
            <a:r>
              <a:rPr sz="3600" spc="-9" baseline="1137" dirty="0">
                <a:latin typeface="Calibri"/>
                <a:cs typeface="Calibri"/>
              </a:rPr>
              <a:t>i</a:t>
            </a:r>
            <a:r>
              <a:rPr sz="3600" spc="0" baseline="1137" dirty="0">
                <a:latin typeface="Calibri"/>
                <a:cs typeface="Calibri"/>
              </a:rPr>
              <a:t>e</a:t>
            </a:r>
            <a:r>
              <a:rPr sz="3600" spc="-39" baseline="1137" dirty="0">
                <a:latin typeface="Calibri"/>
                <a:cs typeface="Calibri"/>
              </a:rPr>
              <a:t>n</a:t>
            </a:r>
            <a:r>
              <a:rPr sz="3600" spc="-9" baseline="1137" dirty="0">
                <a:latin typeface="Calibri"/>
                <a:cs typeface="Calibri"/>
              </a:rPr>
              <a:t>t</a:t>
            </a:r>
            <a:r>
              <a:rPr sz="3600" spc="0" baseline="1137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12700" marR="45720">
              <a:lnSpc>
                <a:spcPts val="2885"/>
              </a:lnSpc>
              <a:spcBef>
                <a:spcPts val="0"/>
              </a:spcBef>
            </a:pPr>
            <a:r>
              <a:rPr sz="3600" spc="-9" baseline="1137" dirty="0">
                <a:latin typeface="Calibri"/>
                <a:cs typeface="Calibri"/>
              </a:rPr>
              <a:t>A</a:t>
            </a:r>
            <a:r>
              <a:rPr sz="3600" spc="-14" baseline="1137" dirty="0">
                <a:latin typeface="Calibri"/>
                <a:cs typeface="Calibri"/>
              </a:rPr>
              <a:t>d</a:t>
            </a:r>
            <a:r>
              <a:rPr sz="3600" spc="-9" baseline="1137" dirty="0">
                <a:latin typeface="Calibri"/>
                <a:cs typeface="Calibri"/>
              </a:rPr>
              <a:t>a</a:t>
            </a:r>
            <a:r>
              <a:rPr sz="3600" spc="-14" baseline="1137" dirty="0">
                <a:latin typeface="Calibri"/>
                <a:cs typeface="Calibri"/>
              </a:rPr>
              <a:t>g</a:t>
            </a:r>
            <a:r>
              <a:rPr sz="3600" spc="-54" baseline="1137" dirty="0">
                <a:latin typeface="Calibri"/>
                <a:cs typeface="Calibri"/>
              </a:rPr>
              <a:t>r</a:t>
            </a:r>
            <a:r>
              <a:rPr sz="3600" spc="-9" baseline="1137" dirty="0">
                <a:latin typeface="Calibri"/>
                <a:cs typeface="Calibri"/>
              </a:rPr>
              <a:t>a</a:t>
            </a:r>
            <a:r>
              <a:rPr sz="3600" spc="-14" baseline="1137" dirty="0">
                <a:latin typeface="Calibri"/>
                <a:cs typeface="Calibri"/>
              </a:rPr>
              <a:t>d</a:t>
            </a:r>
            <a:r>
              <a:rPr sz="3600" spc="0" baseline="1137" dirty="0">
                <a:latin typeface="Calibri"/>
                <a:cs typeface="Calibri"/>
              </a:rPr>
              <a:t>:</a:t>
            </a:r>
            <a:r>
              <a:rPr sz="3600" spc="-29" baseline="1137" dirty="0">
                <a:latin typeface="Calibri"/>
                <a:cs typeface="Calibri"/>
              </a:rPr>
              <a:t> </a:t>
            </a:r>
            <a:r>
              <a:rPr sz="3600" spc="-14" baseline="1137" dirty="0">
                <a:latin typeface="Calibri"/>
                <a:cs typeface="Calibri"/>
              </a:rPr>
              <a:t>N</a:t>
            </a:r>
            <a:r>
              <a:rPr sz="3600" spc="-19" baseline="1137" dirty="0">
                <a:latin typeface="Calibri"/>
                <a:cs typeface="Calibri"/>
              </a:rPr>
              <a:t>o</a:t>
            </a:r>
            <a:r>
              <a:rPr sz="3600" spc="-9" baseline="1137" dirty="0">
                <a:latin typeface="Calibri"/>
                <a:cs typeface="Calibri"/>
              </a:rPr>
              <a:t>rmali</a:t>
            </a:r>
            <a:r>
              <a:rPr sz="3600" spc="-59" baseline="1137" dirty="0">
                <a:latin typeface="Calibri"/>
                <a:cs typeface="Calibri"/>
              </a:rPr>
              <a:t>z</a:t>
            </a:r>
            <a:r>
              <a:rPr sz="3600" spc="0" baseline="1137" dirty="0">
                <a:latin typeface="Calibri"/>
                <a:cs typeface="Calibri"/>
              </a:rPr>
              <a:t>e</a:t>
            </a:r>
            <a:r>
              <a:rPr sz="3600" spc="-19" baseline="1137" dirty="0">
                <a:latin typeface="Calibri"/>
                <a:cs typeface="Calibri"/>
              </a:rPr>
              <a:t> </a:t>
            </a:r>
            <a:r>
              <a:rPr sz="3600" spc="0" baseline="1137" dirty="0">
                <a:latin typeface="Calibri"/>
                <a:cs typeface="Calibri"/>
              </a:rPr>
              <a:t>with</a:t>
            </a:r>
            <a:r>
              <a:rPr sz="3600" spc="-34" baseline="1137" dirty="0">
                <a:latin typeface="Calibri"/>
                <a:cs typeface="Calibri"/>
              </a:rPr>
              <a:t> </a:t>
            </a:r>
            <a:r>
              <a:rPr sz="3600" spc="0" baseline="1137" dirty="0">
                <a:latin typeface="Calibri"/>
                <a:cs typeface="Calibri"/>
              </a:rPr>
              <a:t>sum</a:t>
            </a:r>
            <a:r>
              <a:rPr sz="3600" spc="-39" baseline="1137" dirty="0">
                <a:latin typeface="Calibri"/>
                <a:cs typeface="Calibri"/>
              </a:rPr>
              <a:t> </a:t>
            </a:r>
            <a:r>
              <a:rPr sz="3600" spc="-4" baseline="1137" dirty="0">
                <a:latin typeface="Calibri"/>
                <a:cs typeface="Calibri"/>
              </a:rPr>
              <a:t>o</a:t>
            </a:r>
            <a:r>
              <a:rPr sz="3600" spc="0" baseline="1137" dirty="0">
                <a:latin typeface="Calibri"/>
                <a:cs typeface="Calibri"/>
              </a:rPr>
              <a:t>f</a:t>
            </a:r>
            <a:r>
              <a:rPr sz="3600" spc="-29" baseline="1137" dirty="0">
                <a:latin typeface="Calibri"/>
                <a:cs typeface="Calibri"/>
              </a:rPr>
              <a:t> </a:t>
            </a:r>
            <a:r>
              <a:rPr sz="3600" spc="0" baseline="1137" dirty="0">
                <a:latin typeface="Calibri"/>
                <a:cs typeface="Calibri"/>
              </a:rPr>
              <a:t>sq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80"/>
              </a:lnSpc>
            </a:pPr>
            <a:r>
              <a:rPr sz="3600" spc="0" baseline="1137" dirty="0">
                <a:latin typeface="Calibri"/>
                <a:cs typeface="Calibri"/>
              </a:rPr>
              <a:t>R</a:t>
            </a:r>
            <a:r>
              <a:rPr sz="3600" spc="-14" baseline="1137" dirty="0">
                <a:latin typeface="Calibri"/>
                <a:cs typeface="Calibri"/>
              </a:rPr>
              <a:t>M</a:t>
            </a:r>
            <a:r>
              <a:rPr sz="3600" spc="-9" baseline="1137" dirty="0">
                <a:latin typeface="Calibri"/>
                <a:cs typeface="Calibri"/>
              </a:rPr>
              <a:t>S</a:t>
            </a:r>
            <a:r>
              <a:rPr sz="3600" spc="-14" baseline="1137" dirty="0">
                <a:latin typeface="Calibri"/>
                <a:cs typeface="Calibri"/>
              </a:rPr>
              <a:t>p</a:t>
            </a:r>
            <a:r>
              <a:rPr sz="3600" spc="-44" baseline="1137" dirty="0">
                <a:latin typeface="Calibri"/>
                <a:cs typeface="Calibri"/>
              </a:rPr>
              <a:t>r</a:t>
            </a:r>
            <a:r>
              <a:rPr sz="3600" spc="-19" baseline="1137" dirty="0">
                <a:latin typeface="Calibri"/>
                <a:cs typeface="Calibri"/>
              </a:rPr>
              <a:t>o</a:t>
            </a:r>
            <a:r>
              <a:rPr sz="3600" spc="-14" baseline="1137" dirty="0">
                <a:latin typeface="Calibri"/>
                <a:cs typeface="Calibri"/>
              </a:rPr>
              <a:t>p</a:t>
            </a:r>
            <a:r>
              <a:rPr sz="3600" spc="0" baseline="1137" dirty="0">
                <a:latin typeface="Calibri"/>
                <a:cs typeface="Calibri"/>
              </a:rPr>
              <a:t>:</a:t>
            </a:r>
            <a:r>
              <a:rPr sz="3600" spc="-29" baseline="1137" dirty="0">
                <a:latin typeface="Calibri"/>
                <a:cs typeface="Calibri"/>
              </a:rPr>
              <a:t> </a:t>
            </a:r>
            <a:r>
              <a:rPr sz="3600" spc="-14" baseline="1137" dirty="0">
                <a:latin typeface="Calibri"/>
                <a:cs typeface="Calibri"/>
              </a:rPr>
              <a:t>N</a:t>
            </a:r>
            <a:r>
              <a:rPr sz="3600" spc="-19" baseline="1137" dirty="0">
                <a:latin typeface="Calibri"/>
                <a:cs typeface="Calibri"/>
              </a:rPr>
              <a:t>o</a:t>
            </a:r>
            <a:r>
              <a:rPr sz="3600" spc="-9" baseline="1137" dirty="0">
                <a:latin typeface="Calibri"/>
                <a:cs typeface="Calibri"/>
              </a:rPr>
              <a:t>rmali</a:t>
            </a:r>
            <a:r>
              <a:rPr sz="3600" spc="-59" baseline="1137" dirty="0">
                <a:latin typeface="Calibri"/>
                <a:cs typeface="Calibri"/>
              </a:rPr>
              <a:t>z</a:t>
            </a:r>
            <a:r>
              <a:rPr sz="3600" spc="0" baseline="1137" dirty="0">
                <a:latin typeface="Calibri"/>
                <a:cs typeface="Calibri"/>
              </a:rPr>
              <a:t>e</a:t>
            </a:r>
            <a:r>
              <a:rPr sz="3600" spc="-9" baseline="1137" dirty="0">
                <a:latin typeface="Calibri"/>
                <a:cs typeface="Calibri"/>
              </a:rPr>
              <a:t> </a:t>
            </a:r>
            <a:r>
              <a:rPr sz="3600" spc="0" baseline="1137" dirty="0">
                <a:latin typeface="Calibri"/>
                <a:cs typeface="Calibri"/>
              </a:rPr>
              <a:t>with</a:t>
            </a:r>
            <a:r>
              <a:rPr sz="3600" spc="-49" baseline="1137" dirty="0">
                <a:latin typeface="Calibri"/>
                <a:cs typeface="Calibri"/>
              </a:rPr>
              <a:t> </a:t>
            </a:r>
            <a:r>
              <a:rPr sz="3600" spc="0" baseline="1137" dirty="0">
                <a:latin typeface="Calibri"/>
                <a:cs typeface="Calibri"/>
              </a:rPr>
              <a:t>m</a:t>
            </a:r>
            <a:r>
              <a:rPr sz="3600" spc="-14" baseline="1137" dirty="0">
                <a:latin typeface="Calibri"/>
                <a:cs typeface="Calibri"/>
              </a:rPr>
              <a:t>o</a:t>
            </a:r>
            <a:r>
              <a:rPr sz="3600" spc="0" baseline="1137" dirty="0">
                <a:latin typeface="Calibri"/>
                <a:cs typeface="Calibri"/>
              </a:rPr>
              <a:t>ving</a:t>
            </a:r>
            <a:r>
              <a:rPr sz="3600" spc="-44" baseline="1137" dirty="0">
                <a:latin typeface="Calibri"/>
                <a:cs typeface="Calibri"/>
              </a:rPr>
              <a:t> </a:t>
            </a:r>
            <a:r>
              <a:rPr sz="3600" spc="-59" baseline="1137" dirty="0">
                <a:latin typeface="Calibri"/>
                <a:cs typeface="Calibri"/>
              </a:rPr>
              <a:t>a</a:t>
            </a:r>
            <a:r>
              <a:rPr sz="3600" spc="-64" baseline="1137" dirty="0">
                <a:latin typeface="Calibri"/>
                <a:cs typeface="Calibri"/>
              </a:rPr>
              <a:t>v</a:t>
            </a:r>
            <a:r>
              <a:rPr sz="3600" spc="0" baseline="1137" dirty="0">
                <a:latin typeface="Calibri"/>
                <a:cs typeface="Calibri"/>
              </a:rPr>
              <a:t>g</a:t>
            </a:r>
            <a:r>
              <a:rPr sz="3600" spc="-50" baseline="1137" dirty="0">
                <a:latin typeface="Calibri"/>
                <a:cs typeface="Calibri"/>
              </a:rPr>
              <a:t> </a:t>
            </a:r>
            <a:r>
              <a:rPr sz="3600" spc="0" baseline="1137" dirty="0">
                <a:latin typeface="Calibri"/>
                <a:cs typeface="Calibri"/>
              </a:rPr>
              <a:t>of</a:t>
            </a:r>
            <a:r>
              <a:rPr sz="3600" spc="-9" baseline="1137" dirty="0">
                <a:latin typeface="Calibri"/>
                <a:cs typeface="Calibri"/>
              </a:rPr>
              <a:t> </a:t>
            </a:r>
            <a:r>
              <a:rPr sz="3600" spc="0" baseline="1137" dirty="0">
                <a:latin typeface="Calibri"/>
                <a:cs typeface="Calibri"/>
              </a:rPr>
              <a:t>sum</a:t>
            </a:r>
            <a:r>
              <a:rPr sz="3600" spc="-34" baseline="1137" dirty="0">
                <a:latin typeface="Calibri"/>
                <a:cs typeface="Calibri"/>
              </a:rPr>
              <a:t> </a:t>
            </a:r>
            <a:r>
              <a:rPr sz="3600" spc="-4" baseline="1137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12700" marR="4120">
              <a:lnSpc>
                <a:spcPts val="2880"/>
              </a:lnSpc>
            </a:pPr>
            <a:r>
              <a:rPr sz="3600" b="1" spc="-14" baseline="1137" dirty="0">
                <a:latin typeface="Calibri"/>
                <a:cs typeface="Calibri"/>
              </a:rPr>
              <a:t>A</a:t>
            </a:r>
            <a:r>
              <a:rPr sz="3600" b="1" spc="-75" baseline="1137" dirty="0">
                <a:latin typeface="Calibri"/>
                <a:cs typeface="Calibri"/>
              </a:rPr>
              <a:t>D</a:t>
            </a:r>
            <a:r>
              <a:rPr sz="3600" b="1" spc="-14" baseline="1137" dirty="0">
                <a:latin typeface="Calibri"/>
                <a:cs typeface="Calibri"/>
              </a:rPr>
              <a:t>A</a:t>
            </a:r>
            <a:r>
              <a:rPr sz="3600" b="1" spc="-4" baseline="1137" dirty="0">
                <a:latin typeface="Calibri"/>
                <a:cs typeface="Calibri"/>
              </a:rPr>
              <a:t>M</a:t>
            </a:r>
            <a:r>
              <a:rPr sz="3600" b="1" spc="0" baseline="1137" dirty="0">
                <a:latin typeface="Calibri"/>
                <a:cs typeface="Calibri"/>
              </a:rPr>
              <a:t>:</a:t>
            </a:r>
            <a:r>
              <a:rPr sz="3600" b="1" spc="-49" baseline="1137" dirty="0">
                <a:latin typeface="Calibri"/>
                <a:cs typeface="Calibri"/>
              </a:rPr>
              <a:t> </a:t>
            </a:r>
            <a:r>
              <a:rPr sz="3600" b="1" spc="-4" baseline="1137" dirty="0">
                <a:latin typeface="Calibri"/>
                <a:cs typeface="Calibri"/>
              </a:rPr>
              <a:t>R</a:t>
            </a:r>
            <a:r>
              <a:rPr sz="3600" b="1" spc="-9" baseline="1137" dirty="0">
                <a:latin typeface="Calibri"/>
                <a:cs typeface="Calibri"/>
              </a:rPr>
              <a:t>Ms</a:t>
            </a:r>
            <a:r>
              <a:rPr sz="3600" b="1" spc="-14" baseline="1137" dirty="0">
                <a:latin typeface="Calibri"/>
                <a:cs typeface="Calibri"/>
              </a:rPr>
              <a:t>p</a:t>
            </a:r>
            <a:r>
              <a:rPr sz="3600" b="1" spc="-34" baseline="1137" dirty="0">
                <a:latin typeface="Calibri"/>
                <a:cs typeface="Calibri"/>
              </a:rPr>
              <a:t>r</a:t>
            </a:r>
            <a:r>
              <a:rPr sz="3600" b="1" spc="-4" baseline="1137" dirty="0">
                <a:latin typeface="Calibri"/>
                <a:cs typeface="Calibri"/>
              </a:rPr>
              <a:t>o</a:t>
            </a:r>
            <a:r>
              <a:rPr sz="3600" b="1" spc="0" baseline="1137" dirty="0">
                <a:latin typeface="Calibri"/>
                <a:cs typeface="Calibri"/>
              </a:rPr>
              <a:t>p</a:t>
            </a:r>
            <a:r>
              <a:rPr sz="3600" b="1" spc="-29" baseline="1137" dirty="0">
                <a:latin typeface="Calibri"/>
                <a:cs typeface="Calibri"/>
              </a:rPr>
              <a:t> </a:t>
            </a:r>
            <a:r>
              <a:rPr sz="3600" b="1" spc="0" baseline="1137" dirty="0">
                <a:latin typeface="Calibri"/>
                <a:cs typeface="Calibri"/>
              </a:rPr>
              <a:t>+</a:t>
            </a:r>
            <a:r>
              <a:rPr sz="3600" b="1" spc="-9" baseline="1137" dirty="0">
                <a:latin typeface="Calibri"/>
                <a:cs typeface="Calibri"/>
              </a:rPr>
              <a:t> </a:t>
            </a:r>
            <a:r>
              <a:rPr sz="3600" b="1" spc="0" baseline="1137" dirty="0">
                <a:latin typeface="Calibri"/>
                <a:cs typeface="Calibri"/>
              </a:rPr>
              <a:t>m</a:t>
            </a:r>
            <a:r>
              <a:rPr sz="3600" b="1" spc="4" baseline="1137" dirty="0">
                <a:latin typeface="Calibri"/>
                <a:cs typeface="Calibri"/>
              </a:rPr>
              <a:t>o</a:t>
            </a:r>
            <a:r>
              <a:rPr sz="3600" b="1" spc="0" baseline="1137" dirty="0">
                <a:latin typeface="Calibri"/>
                <a:cs typeface="Calibri"/>
              </a:rPr>
              <a:t>me</a:t>
            </a:r>
            <a:r>
              <a:rPr sz="3600" b="1" spc="-29" baseline="1137" dirty="0">
                <a:latin typeface="Calibri"/>
                <a:cs typeface="Calibri"/>
              </a:rPr>
              <a:t>n</a:t>
            </a:r>
            <a:r>
              <a:rPr sz="3600" b="1" spc="0" baseline="1137" dirty="0">
                <a:latin typeface="Calibri"/>
                <a:cs typeface="Calibri"/>
              </a:rPr>
              <a:t>t</a:t>
            </a:r>
            <a:r>
              <a:rPr sz="3600" b="1" spc="-9" baseline="1137" dirty="0">
                <a:latin typeface="Calibri"/>
                <a:cs typeface="Calibri"/>
              </a:rPr>
              <a:t>u</a:t>
            </a:r>
            <a:r>
              <a:rPr sz="3600" b="1" spc="0" baseline="1137" dirty="0">
                <a:latin typeface="Calibri"/>
                <a:cs typeface="Calibri"/>
              </a:rPr>
              <a:t>m</a:t>
            </a:r>
            <a:r>
              <a:rPr sz="3600" b="1" spc="-54" baseline="1137" dirty="0">
                <a:latin typeface="Calibri"/>
                <a:cs typeface="Calibri"/>
              </a:rPr>
              <a:t> </a:t>
            </a:r>
            <a:r>
              <a:rPr sz="3600" b="1" spc="-14" baseline="1137" dirty="0">
                <a:latin typeface="Calibri"/>
                <a:cs typeface="Calibri"/>
              </a:rPr>
              <a:t>(</a:t>
            </a:r>
            <a:r>
              <a:rPr sz="3600" b="1" spc="-9" baseline="1137" dirty="0">
                <a:latin typeface="Calibri"/>
                <a:cs typeface="Calibri"/>
              </a:rPr>
              <a:t>m</a:t>
            </a:r>
            <a:r>
              <a:rPr sz="3600" b="1" spc="-4" baseline="1137" dirty="0">
                <a:latin typeface="Calibri"/>
                <a:cs typeface="Calibri"/>
              </a:rPr>
              <a:t>o</a:t>
            </a:r>
            <a:r>
              <a:rPr sz="3600" b="1" spc="-34" baseline="1137" dirty="0">
                <a:latin typeface="Calibri"/>
                <a:cs typeface="Calibri"/>
              </a:rPr>
              <a:t>s</a:t>
            </a:r>
            <a:r>
              <a:rPr sz="3600" b="1" spc="0" baseline="1137" dirty="0">
                <a:latin typeface="Calibri"/>
                <a:cs typeface="Calibri"/>
              </a:rPr>
              <a:t>t</a:t>
            </a:r>
            <a:r>
              <a:rPr sz="3600" b="1" spc="-4" baseline="1137" dirty="0">
                <a:latin typeface="Calibri"/>
                <a:cs typeface="Calibri"/>
              </a:rPr>
              <a:t> </a:t>
            </a:r>
            <a:r>
              <a:rPr sz="3600" b="1" spc="0" baseline="1137" dirty="0">
                <a:latin typeface="Calibri"/>
                <a:cs typeface="Calibri"/>
              </a:rPr>
              <a:t>pop</a:t>
            </a:r>
            <a:r>
              <a:rPr sz="3600" b="1" spc="-4" baseline="1137" dirty="0">
                <a:latin typeface="Calibri"/>
                <a:cs typeface="Calibri"/>
              </a:rPr>
              <a:t>u</a:t>
            </a:r>
            <a:r>
              <a:rPr sz="3600" b="1" spc="0" baseline="1137" dirty="0">
                <a:latin typeface="Calibri"/>
                <a:cs typeface="Calibri"/>
              </a:rPr>
              <a:t>lar)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424" y="4344471"/>
            <a:ext cx="197994" cy="17173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9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713"/>
              </a:spcBef>
            </a:pPr>
            <a:r>
              <a:rPr sz="1800" spc="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 marR="229">
              <a:lnSpc>
                <a:spcPct val="95825"/>
              </a:lnSpc>
              <a:spcBef>
                <a:spcPts val="813"/>
              </a:spcBef>
            </a:pPr>
            <a:r>
              <a:rPr sz="1800" spc="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 marR="229">
              <a:lnSpc>
                <a:spcPct val="95825"/>
              </a:lnSpc>
              <a:spcBef>
                <a:spcPts val="809"/>
              </a:spcBef>
            </a:pPr>
            <a:r>
              <a:rPr sz="1800" spc="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 marR="229">
              <a:lnSpc>
                <a:spcPct val="95825"/>
              </a:lnSpc>
              <a:spcBef>
                <a:spcPts val="810"/>
              </a:spcBef>
            </a:pPr>
            <a:r>
              <a:rPr sz="1800" spc="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02374" y="5398719"/>
            <a:ext cx="102931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squa</a:t>
            </a:r>
            <a:r>
              <a:rPr sz="3600" spc="-34" baseline="3413" dirty="0">
                <a:latin typeface="Calibri"/>
                <a:cs typeface="Calibri"/>
              </a:rPr>
              <a:t>r</a:t>
            </a:r>
            <a:r>
              <a:rPr sz="3600" spc="0" baseline="3413" dirty="0">
                <a:latin typeface="Calibri"/>
                <a:cs typeface="Calibri"/>
              </a:rPr>
              <a:t>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93572" y="6408674"/>
            <a:ext cx="6950254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>
                <a:latin typeface="Calibri"/>
                <a:cs typeface="Calibri"/>
              </a:rPr>
              <a:t>See</a:t>
            </a:r>
            <a:r>
              <a:rPr sz="2700" spc="34" baseline="3034" dirty="0">
                <a:latin typeface="Calibri"/>
                <a:cs typeface="Calibri"/>
              </a:rPr>
              <a:t> </a:t>
            </a:r>
            <a:r>
              <a:rPr sz="2700" spc="0" baseline="3034" dirty="0">
                <a:latin typeface="Calibri"/>
                <a:cs typeface="Calibri"/>
              </a:rPr>
              <a:t>th</a:t>
            </a:r>
            <a:r>
              <a:rPr sz="2700" spc="-4" baseline="3034" dirty="0">
                <a:latin typeface="Calibri"/>
                <a:cs typeface="Calibri"/>
              </a:rPr>
              <a:t>i</a:t>
            </a:r>
            <a:r>
              <a:rPr sz="2700" spc="0" baseline="3034" dirty="0">
                <a:latin typeface="Calibri"/>
                <a:cs typeface="Calibri"/>
              </a:rPr>
              <a:t>s</a:t>
            </a:r>
            <a:r>
              <a:rPr sz="2700" spc="19" baseline="3034" dirty="0">
                <a:latin typeface="Calibri"/>
                <a:cs typeface="Calibri"/>
              </a:rPr>
              <a:t> </a:t>
            </a:r>
            <a:r>
              <a:rPr sz="2700" spc="-4" baseline="3034" dirty="0">
                <a:latin typeface="Calibri"/>
                <a:cs typeface="Calibri"/>
              </a:rPr>
              <a:t>li</a:t>
            </a:r>
            <a:r>
              <a:rPr sz="2700" spc="0" baseline="3034" dirty="0">
                <a:latin typeface="Calibri"/>
                <a:cs typeface="Calibri"/>
              </a:rPr>
              <a:t>nk</a:t>
            </a:r>
            <a:r>
              <a:rPr sz="2700" spc="9" baseline="3034" dirty="0">
                <a:latin typeface="Calibri"/>
                <a:cs typeface="Calibri"/>
              </a:rPr>
              <a:t> </a:t>
            </a:r>
            <a:r>
              <a:rPr sz="2700" spc="-44" baseline="3034" dirty="0">
                <a:latin typeface="Calibri"/>
                <a:cs typeface="Calibri"/>
              </a:rPr>
              <a:t>f</a:t>
            </a:r>
            <a:r>
              <a:rPr sz="2700" spc="-14" baseline="3034" dirty="0">
                <a:latin typeface="Calibri"/>
                <a:cs typeface="Calibri"/>
              </a:rPr>
              <a:t>o</a:t>
            </a:r>
            <a:r>
              <a:rPr sz="2700" spc="0" baseline="3034" dirty="0">
                <a:latin typeface="Calibri"/>
                <a:cs typeface="Calibri"/>
              </a:rPr>
              <a:t>r </a:t>
            </a:r>
            <a:r>
              <a:rPr sz="2700" spc="-9" baseline="3034" dirty="0">
                <a:latin typeface="Calibri"/>
                <a:cs typeface="Calibri"/>
              </a:rPr>
              <a:t>m</a:t>
            </a:r>
            <a:r>
              <a:rPr sz="2700" spc="-14" baseline="3034" dirty="0">
                <a:latin typeface="Calibri"/>
                <a:cs typeface="Calibri"/>
              </a:rPr>
              <a:t>o</a:t>
            </a:r>
            <a:r>
              <a:rPr sz="2700" spc="-39" baseline="3034" dirty="0">
                <a:latin typeface="Calibri"/>
                <a:cs typeface="Calibri"/>
              </a:rPr>
              <a:t>r</a:t>
            </a:r>
            <a:r>
              <a:rPr sz="2700" spc="0" baseline="3034" dirty="0">
                <a:latin typeface="Calibri"/>
                <a:cs typeface="Calibri"/>
              </a:rPr>
              <a:t>e</a:t>
            </a:r>
            <a:r>
              <a:rPr sz="2700" spc="54" baseline="3034" dirty="0">
                <a:latin typeface="Calibri"/>
                <a:cs typeface="Calibri"/>
              </a:rPr>
              <a:t> </a:t>
            </a:r>
            <a:r>
              <a:rPr sz="2700" spc="-9" baseline="3034" dirty="0">
                <a:latin typeface="Calibri"/>
                <a:cs typeface="Calibri"/>
              </a:rPr>
              <a:t>d</a:t>
            </a:r>
            <a:r>
              <a:rPr sz="2700" spc="-19" baseline="3034" dirty="0">
                <a:latin typeface="Calibri"/>
                <a:cs typeface="Calibri"/>
              </a:rPr>
              <a:t>e</a:t>
            </a:r>
            <a:r>
              <a:rPr sz="2700" spc="-39" baseline="3034" dirty="0">
                <a:latin typeface="Calibri"/>
                <a:cs typeface="Calibri"/>
              </a:rPr>
              <a:t>t</a:t>
            </a:r>
            <a:r>
              <a:rPr sz="2700" spc="-9" baseline="3034" dirty="0">
                <a:latin typeface="Calibri"/>
                <a:cs typeface="Calibri"/>
              </a:rPr>
              <a:t>a</a:t>
            </a:r>
            <a:r>
              <a:rPr sz="2700" spc="-14" baseline="3034" dirty="0">
                <a:latin typeface="Calibri"/>
                <a:cs typeface="Calibri"/>
              </a:rPr>
              <a:t>il</a:t>
            </a:r>
            <a:r>
              <a:rPr sz="2700" spc="-4" baseline="3034" dirty="0">
                <a:latin typeface="Calibri"/>
                <a:cs typeface="Calibri"/>
              </a:rPr>
              <a:t>s</a:t>
            </a:r>
            <a:r>
              <a:rPr sz="2700" spc="0" baseline="3034" dirty="0">
                <a:latin typeface="Calibri"/>
                <a:cs typeface="Calibri"/>
              </a:rPr>
              <a:t>: </a:t>
            </a:r>
            <a:r>
              <a:rPr sz="2700" spc="-356" baseline="3034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700" u="heavy" spc="-19" baseline="3034" dirty="0">
                <a:solidFill>
                  <a:srgbClr val="0462C1"/>
                </a:solidFill>
                <a:latin typeface="Calibri"/>
                <a:cs typeface="Calibri"/>
              </a:rPr>
              <a:t>h</a:t>
            </a:r>
            <a:r>
              <a:rPr sz="2700" u="heavy" spc="-39" baseline="3034" dirty="0">
                <a:solidFill>
                  <a:srgbClr val="0462C1"/>
                </a:solidFill>
                <a:latin typeface="Calibri"/>
                <a:cs typeface="Calibri"/>
              </a:rPr>
              <a:t>t</a:t>
            </a:r>
            <a:r>
              <a:rPr sz="2700" u="heavy" spc="-14" baseline="3034" dirty="0">
                <a:solidFill>
                  <a:srgbClr val="0462C1"/>
                </a:solidFill>
                <a:latin typeface="Calibri"/>
                <a:cs typeface="Calibri"/>
              </a:rPr>
              <a:t>t</a:t>
            </a:r>
            <a:r>
              <a:rPr sz="2700" u="heavy" spc="-19" baseline="3034" dirty="0">
                <a:solidFill>
                  <a:srgbClr val="0462C1"/>
                </a:solidFill>
                <a:latin typeface="Calibri"/>
                <a:cs typeface="Calibri"/>
              </a:rPr>
              <a:t>p</a:t>
            </a:r>
            <a:r>
              <a:rPr sz="2700" u="heavy" spc="-4" baseline="3034" dirty="0">
                <a:solidFill>
                  <a:srgbClr val="0462C1"/>
                </a:solidFill>
                <a:latin typeface="Calibri"/>
                <a:cs typeface="Calibri"/>
              </a:rPr>
              <a:t>s</a:t>
            </a:r>
            <a:r>
              <a:rPr sz="2700" u="heavy" spc="-14" baseline="3034" dirty="0">
                <a:solidFill>
                  <a:srgbClr val="0462C1"/>
                </a:solidFill>
                <a:latin typeface="Calibri"/>
                <a:cs typeface="Calibri"/>
              </a:rPr>
              <a:t>:</a:t>
            </a:r>
            <a:r>
              <a:rPr sz="2700" u="heavy" spc="-9" baseline="3034" dirty="0">
                <a:solidFill>
                  <a:srgbClr val="0462C1"/>
                </a:solidFill>
                <a:latin typeface="Calibri"/>
                <a:cs typeface="Calibri"/>
              </a:rPr>
              <a:t>//</a:t>
            </a:r>
            <a:r>
              <a:rPr sz="2700" u="heavy" spc="-14" baseline="3034" dirty="0">
                <a:solidFill>
                  <a:srgbClr val="0462C1"/>
                </a:solidFill>
                <a:latin typeface="Calibri"/>
                <a:cs typeface="Calibri"/>
              </a:rPr>
              <a:t>r</a:t>
            </a:r>
            <a:r>
              <a:rPr sz="2700" u="heavy" spc="-9" baseline="3034" dirty="0">
                <a:solidFill>
                  <a:srgbClr val="0462C1"/>
                </a:solidFill>
                <a:latin typeface="Calibri"/>
                <a:cs typeface="Calibri"/>
              </a:rPr>
              <a:t>ude</a:t>
            </a:r>
            <a:r>
              <a:rPr sz="2700" u="heavy" spc="-194" baseline="3034" dirty="0">
                <a:solidFill>
                  <a:srgbClr val="0462C1"/>
                </a:solidFill>
                <a:latin typeface="Calibri"/>
                <a:cs typeface="Calibri"/>
              </a:rPr>
              <a:t>r</a:t>
            </a:r>
            <a:r>
              <a:rPr sz="2700" u="heavy" spc="-9" baseline="3034" dirty="0">
                <a:solidFill>
                  <a:srgbClr val="0462C1"/>
                </a:solidFill>
                <a:latin typeface="Calibri"/>
                <a:cs typeface="Calibri"/>
              </a:rPr>
              <a:t>.</a:t>
            </a:r>
            <a:r>
              <a:rPr sz="2700" u="heavy" spc="-14" baseline="3034" dirty="0">
                <a:solidFill>
                  <a:srgbClr val="0462C1"/>
                </a:solidFill>
                <a:latin typeface="Calibri"/>
                <a:cs typeface="Calibri"/>
              </a:rPr>
              <a:t>io</a:t>
            </a:r>
            <a:r>
              <a:rPr sz="2700" u="heavy" spc="-44" baseline="3034" dirty="0">
                <a:solidFill>
                  <a:srgbClr val="0462C1"/>
                </a:solidFill>
                <a:latin typeface="Calibri"/>
                <a:cs typeface="Calibri"/>
              </a:rPr>
              <a:t>/</a:t>
            </a:r>
            <a:r>
              <a:rPr sz="2700" u="heavy" spc="-14" baseline="3034" dirty="0">
                <a:solidFill>
                  <a:srgbClr val="0462C1"/>
                </a:solidFill>
                <a:latin typeface="Calibri"/>
                <a:cs typeface="Calibri"/>
              </a:rPr>
              <a:t>o</a:t>
            </a:r>
            <a:r>
              <a:rPr sz="2700" u="heavy" spc="-19" baseline="3034" dirty="0">
                <a:solidFill>
                  <a:srgbClr val="0462C1"/>
                </a:solidFill>
                <a:latin typeface="Calibri"/>
                <a:cs typeface="Calibri"/>
              </a:rPr>
              <a:t>p</a:t>
            </a:r>
            <a:r>
              <a:rPr sz="2700" u="heavy" spc="-14" baseline="3034" dirty="0">
                <a:solidFill>
                  <a:srgbClr val="0462C1"/>
                </a:solidFill>
                <a:latin typeface="Calibri"/>
                <a:cs typeface="Calibri"/>
              </a:rPr>
              <a:t>ti</a:t>
            </a:r>
            <a:r>
              <a:rPr sz="2700" u="heavy" spc="-9" baseline="3034" dirty="0">
                <a:solidFill>
                  <a:srgbClr val="0462C1"/>
                </a:solidFill>
                <a:latin typeface="Calibri"/>
                <a:cs typeface="Calibri"/>
              </a:rPr>
              <a:t>m</a:t>
            </a:r>
            <a:r>
              <a:rPr sz="2700" u="heavy" spc="-14" baseline="3034" dirty="0">
                <a:solidFill>
                  <a:srgbClr val="0462C1"/>
                </a:solidFill>
                <a:latin typeface="Calibri"/>
                <a:cs typeface="Calibri"/>
              </a:rPr>
              <a:t>izi</a:t>
            </a:r>
            <a:r>
              <a:rPr sz="2700" u="heavy" spc="-9" baseline="3034" dirty="0">
                <a:solidFill>
                  <a:srgbClr val="0462C1"/>
                </a:solidFill>
                <a:latin typeface="Calibri"/>
                <a:cs typeface="Calibri"/>
              </a:rPr>
              <a:t>n</a:t>
            </a:r>
            <a:r>
              <a:rPr sz="2700" u="heavy" spc="-4" baseline="3034" dirty="0">
                <a:solidFill>
                  <a:srgbClr val="0462C1"/>
                </a:solidFill>
                <a:latin typeface="Calibri"/>
                <a:cs typeface="Calibri"/>
              </a:rPr>
              <a:t>g</a:t>
            </a:r>
            <a:r>
              <a:rPr sz="2700" u="heavy" spc="-9" baseline="3034" dirty="0">
                <a:solidFill>
                  <a:srgbClr val="0462C1"/>
                </a:solidFill>
                <a:latin typeface="Calibri"/>
                <a:cs typeface="Calibri"/>
              </a:rPr>
              <a:t>-</a:t>
            </a:r>
            <a:r>
              <a:rPr sz="2700" u="heavy" spc="-19" baseline="3034" dirty="0">
                <a:solidFill>
                  <a:srgbClr val="0462C1"/>
                </a:solidFill>
                <a:latin typeface="Calibri"/>
                <a:cs typeface="Calibri"/>
              </a:rPr>
              <a:t>g</a:t>
            </a:r>
            <a:r>
              <a:rPr sz="2700" u="heavy" spc="-50" baseline="3034" dirty="0">
                <a:solidFill>
                  <a:srgbClr val="0462C1"/>
                </a:solidFill>
                <a:latin typeface="Calibri"/>
                <a:cs typeface="Calibri"/>
              </a:rPr>
              <a:t>r</a:t>
            </a:r>
            <a:r>
              <a:rPr sz="2700" u="heavy" spc="-9" baseline="3034" dirty="0">
                <a:solidFill>
                  <a:srgbClr val="0462C1"/>
                </a:solidFill>
                <a:latin typeface="Calibri"/>
                <a:cs typeface="Calibri"/>
              </a:rPr>
              <a:t>a</a:t>
            </a:r>
            <a:r>
              <a:rPr sz="2700" u="heavy" spc="-19" baseline="3034" dirty="0">
                <a:solidFill>
                  <a:srgbClr val="0462C1"/>
                </a:solidFill>
                <a:latin typeface="Calibri"/>
                <a:cs typeface="Calibri"/>
              </a:rPr>
              <a:t>d</a:t>
            </a:r>
            <a:r>
              <a:rPr sz="2700" u="heavy" spc="-14" baseline="3034" dirty="0">
                <a:solidFill>
                  <a:srgbClr val="0462C1"/>
                </a:solidFill>
                <a:latin typeface="Calibri"/>
                <a:cs typeface="Calibri"/>
              </a:rPr>
              <a:t>i</a:t>
            </a:r>
            <a:r>
              <a:rPr sz="2700" u="heavy" spc="-9" baseline="3034" dirty="0">
                <a:solidFill>
                  <a:srgbClr val="0462C1"/>
                </a:solidFill>
                <a:latin typeface="Calibri"/>
                <a:cs typeface="Calibri"/>
              </a:rPr>
              <a:t>e</a:t>
            </a:r>
            <a:r>
              <a:rPr sz="2700" u="heavy" spc="-19" baseline="3034" dirty="0">
                <a:solidFill>
                  <a:srgbClr val="0462C1"/>
                </a:solidFill>
                <a:latin typeface="Calibri"/>
                <a:cs typeface="Calibri"/>
              </a:rPr>
              <a:t>n</a:t>
            </a:r>
            <a:r>
              <a:rPr sz="2700" u="heavy" spc="-9" baseline="3034" dirty="0">
                <a:solidFill>
                  <a:srgbClr val="0462C1"/>
                </a:solidFill>
                <a:latin typeface="Calibri"/>
                <a:cs typeface="Calibri"/>
              </a:rPr>
              <a:t>t</a:t>
            </a:r>
            <a:r>
              <a:rPr sz="2700" u="heavy" spc="-25" baseline="3034" dirty="0">
                <a:solidFill>
                  <a:srgbClr val="0462C1"/>
                </a:solidFill>
                <a:latin typeface="Calibri"/>
                <a:cs typeface="Calibri"/>
              </a:rPr>
              <a:t>-</a:t>
            </a:r>
            <a:r>
              <a:rPr sz="2700" u="heavy" spc="-9" baseline="3034" dirty="0">
                <a:solidFill>
                  <a:srgbClr val="0462C1"/>
                </a:solidFill>
                <a:latin typeface="Calibri"/>
                <a:cs typeface="Calibri"/>
              </a:rPr>
              <a:t>de</a:t>
            </a:r>
            <a:r>
              <a:rPr sz="2700" u="heavy" spc="-19" baseline="3034" dirty="0">
                <a:solidFill>
                  <a:srgbClr val="0462C1"/>
                </a:solidFill>
                <a:latin typeface="Calibri"/>
                <a:cs typeface="Calibri"/>
              </a:rPr>
              <a:t>sc</a:t>
            </a:r>
            <a:r>
              <a:rPr sz="2700" u="heavy" spc="-9" baseline="3034" dirty="0">
                <a:solidFill>
                  <a:srgbClr val="0462C1"/>
                </a:solidFill>
                <a:latin typeface="Calibri"/>
                <a:cs typeface="Calibri"/>
              </a:rPr>
              <a:t>e</a:t>
            </a:r>
            <a:r>
              <a:rPr sz="2700" u="heavy" spc="-19" baseline="3034" dirty="0">
                <a:solidFill>
                  <a:srgbClr val="0462C1"/>
                </a:solidFill>
                <a:latin typeface="Calibri"/>
                <a:cs typeface="Calibri"/>
              </a:rPr>
              <a:t>n</a:t>
            </a:r>
            <a:r>
              <a:rPr sz="2700" u="heavy" spc="-25" baseline="3034" dirty="0">
                <a:solidFill>
                  <a:srgbClr val="0462C1"/>
                </a:solidFill>
                <a:latin typeface="Calibri"/>
                <a:cs typeface="Calibri"/>
              </a:rPr>
              <a:t>t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</a:rPr>
              <a:t>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93877" y="406425"/>
            <a:ext cx="7530674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29" baseline="3103" dirty="0">
                <a:latin typeface="Calibri Light"/>
                <a:cs typeface="Calibri Light"/>
              </a:rPr>
              <a:t>U</a:t>
            </a:r>
            <a:r>
              <a:rPr sz="6600" spc="-19" baseline="3103" dirty="0">
                <a:latin typeface="Calibri Light"/>
                <a:cs typeface="Calibri Light"/>
              </a:rPr>
              <a:t>n</a:t>
            </a:r>
            <a:r>
              <a:rPr sz="6600" spc="-25" baseline="3103" dirty="0">
                <a:latin typeface="Calibri Light"/>
                <a:cs typeface="Calibri Light"/>
              </a:rPr>
              <a:t>i</a:t>
            </a:r>
            <a:r>
              <a:rPr sz="6600" spc="-29" baseline="3103" dirty="0">
                <a:latin typeface="Calibri Light"/>
                <a:cs typeface="Calibri Light"/>
              </a:rPr>
              <a:t>ve</a:t>
            </a:r>
            <a:r>
              <a:rPr sz="6600" spc="-19" baseline="3103" dirty="0">
                <a:latin typeface="Calibri Light"/>
                <a:cs typeface="Calibri Light"/>
              </a:rPr>
              <a:t>r</a:t>
            </a:r>
            <a:r>
              <a:rPr sz="6600" spc="-25" baseline="3103" dirty="0">
                <a:latin typeface="Calibri Light"/>
                <a:cs typeface="Calibri Light"/>
              </a:rPr>
              <a:t>s</a:t>
            </a:r>
            <a:r>
              <a:rPr sz="6600" spc="-19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l</a:t>
            </a:r>
            <a:r>
              <a:rPr sz="6600" spc="19" baseline="3103" dirty="0">
                <a:latin typeface="Calibri Light"/>
                <a:cs typeface="Calibri Light"/>
              </a:rPr>
              <a:t> </a:t>
            </a:r>
            <a:r>
              <a:rPr sz="6600" spc="-25" baseline="3103" dirty="0">
                <a:latin typeface="Calibri Light"/>
                <a:cs typeface="Calibri Light"/>
              </a:rPr>
              <a:t>A</a:t>
            </a:r>
            <a:r>
              <a:rPr sz="6600" spc="-19" baseline="3103" dirty="0">
                <a:latin typeface="Calibri Light"/>
                <a:cs typeface="Calibri Light"/>
              </a:rPr>
              <a:t>ppr</a:t>
            </a:r>
            <a:r>
              <a:rPr sz="6600" spc="-29" baseline="3103" dirty="0">
                <a:latin typeface="Calibri Light"/>
                <a:cs typeface="Calibri Light"/>
              </a:rPr>
              <a:t>o</a:t>
            </a:r>
            <a:r>
              <a:rPr sz="6600" spc="-19" baseline="3103" dirty="0">
                <a:latin typeface="Calibri Light"/>
                <a:cs typeface="Calibri Light"/>
              </a:rPr>
              <a:t>x</a:t>
            </a:r>
            <a:r>
              <a:rPr sz="6600" spc="-25" baseline="3103" dirty="0">
                <a:latin typeface="Calibri Light"/>
                <a:cs typeface="Calibri Light"/>
              </a:rPr>
              <a:t>i</a:t>
            </a:r>
            <a:r>
              <a:rPr sz="6600" spc="-29" baseline="3103" dirty="0">
                <a:latin typeface="Calibri Light"/>
                <a:cs typeface="Calibri Light"/>
              </a:rPr>
              <a:t>m</a:t>
            </a:r>
            <a:r>
              <a:rPr sz="6600" spc="-34" baseline="3103" dirty="0">
                <a:latin typeface="Calibri Light"/>
                <a:cs typeface="Calibri Light"/>
              </a:rPr>
              <a:t>a</a:t>
            </a:r>
            <a:r>
              <a:rPr sz="6600" spc="-19" baseline="3103" dirty="0">
                <a:latin typeface="Calibri Light"/>
                <a:cs typeface="Calibri Light"/>
              </a:rPr>
              <a:t>t</a:t>
            </a:r>
            <a:r>
              <a:rPr sz="6600" spc="-29" baseline="3103" dirty="0">
                <a:latin typeface="Calibri Light"/>
                <a:cs typeface="Calibri Light"/>
              </a:rPr>
              <a:t>o</a:t>
            </a:r>
            <a:r>
              <a:rPr sz="6600" spc="0" baseline="3103" dirty="0">
                <a:latin typeface="Calibri Light"/>
                <a:cs typeface="Calibri Light"/>
              </a:rPr>
              <a:t>r</a:t>
            </a:r>
            <a:r>
              <a:rPr sz="6600" spc="-49" baseline="3103" dirty="0">
                <a:latin typeface="Calibri Light"/>
                <a:cs typeface="Calibri Light"/>
              </a:rPr>
              <a:t> </a:t>
            </a:r>
            <a:r>
              <a:rPr sz="6600" spc="-19" baseline="3103" dirty="0">
                <a:latin typeface="Calibri Light"/>
                <a:cs typeface="Calibri Light"/>
              </a:rPr>
              <a:t>T</a:t>
            </a:r>
            <a:r>
              <a:rPr sz="6600" spc="0" baseline="3103" dirty="0">
                <a:latin typeface="Calibri Light"/>
                <a:cs typeface="Calibri Light"/>
              </a:rPr>
              <a:t>h</a:t>
            </a:r>
            <a:r>
              <a:rPr sz="6600" spc="-25" baseline="3103" dirty="0">
                <a:latin typeface="Calibri Light"/>
                <a:cs typeface="Calibri Light"/>
              </a:rPr>
              <a:t>e</a:t>
            </a:r>
            <a:r>
              <a:rPr sz="6600" spc="-19" baseline="3103" dirty="0">
                <a:latin typeface="Calibri Light"/>
                <a:cs typeface="Calibri Light"/>
              </a:rPr>
              <a:t>o</a:t>
            </a:r>
            <a:r>
              <a:rPr sz="6600" spc="0" baseline="3103" dirty="0">
                <a:latin typeface="Calibri Light"/>
                <a:cs typeface="Calibri Light"/>
              </a:rPr>
              <a:t>r</a:t>
            </a:r>
            <a:r>
              <a:rPr sz="6600" spc="-25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m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3477" y="1622958"/>
            <a:ext cx="9315799" cy="7621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3263">
              <a:lnSpc>
                <a:spcPts val="2950"/>
              </a:lnSpc>
              <a:spcBef>
                <a:spcPts val="147"/>
              </a:spcBef>
            </a:pPr>
            <a:r>
              <a:rPr sz="4200" spc="-4" baseline="2925" dirty="0">
                <a:latin typeface="Calibri"/>
                <a:cs typeface="Calibri"/>
              </a:rPr>
              <a:t>On</a:t>
            </a:r>
            <a:r>
              <a:rPr sz="4200" spc="0" baseline="2925" dirty="0">
                <a:latin typeface="Calibri"/>
                <a:cs typeface="Calibri"/>
              </a:rPr>
              <a:t>e/t</a:t>
            </a:r>
            <a:r>
              <a:rPr sz="4200" spc="-14" baseline="2925" dirty="0">
                <a:latin typeface="Calibri"/>
                <a:cs typeface="Calibri"/>
              </a:rPr>
              <a:t>w</a:t>
            </a:r>
            <a:r>
              <a:rPr sz="4200" spc="0" baseline="2925" dirty="0">
                <a:latin typeface="Calibri"/>
                <a:cs typeface="Calibri"/>
              </a:rPr>
              <a:t>o</a:t>
            </a:r>
            <a:r>
              <a:rPr sz="4200" spc="-2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h</a:t>
            </a:r>
            <a:r>
              <a:rPr sz="4200" spc="-14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d</a:t>
            </a:r>
            <a:r>
              <a:rPr sz="4200" spc="-14" baseline="2925" dirty="0">
                <a:latin typeface="Calibri"/>
                <a:cs typeface="Calibri"/>
              </a:rPr>
              <a:t>d</a:t>
            </a:r>
            <a:r>
              <a:rPr sz="4200" spc="0" baseline="2925" dirty="0">
                <a:latin typeface="Calibri"/>
                <a:cs typeface="Calibri"/>
              </a:rPr>
              <a:t>en</a:t>
            </a:r>
            <a:r>
              <a:rPr sz="4200" spc="25" baseline="2925" dirty="0">
                <a:latin typeface="Calibri"/>
                <a:cs typeface="Calibri"/>
              </a:rPr>
              <a:t> </a:t>
            </a:r>
            <a:r>
              <a:rPr sz="4200" spc="-29" baseline="2925" dirty="0">
                <a:latin typeface="Calibri"/>
                <a:cs typeface="Calibri"/>
              </a:rPr>
              <a:t>l</a:t>
            </a:r>
            <a:r>
              <a:rPr sz="4200" spc="-64" baseline="2925" dirty="0">
                <a:latin typeface="Calibri"/>
                <a:cs typeface="Calibri"/>
              </a:rPr>
              <a:t>ay</a:t>
            </a:r>
            <a:r>
              <a:rPr sz="4200" spc="-25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r</a:t>
            </a:r>
            <a:r>
              <a:rPr sz="4200" spc="-53" baseline="2925" dirty="0">
                <a:latin typeface="Calibri"/>
                <a:cs typeface="Calibri"/>
              </a:rPr>
              <a:t> </a:t>
            </a:r>
            <a:r>
              <a:rPr sz="4200" spc="-9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1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eno</a:t>
            </a:r>
            <a:r>
              <a:rPr sz="4200" spc="-14" baseline="2925" dirty="0">
                <a:latin typeface="Calibri"/>
                <a:cs typeface="Calibri"/>
              </a:rPr>
              <a:t>u</a:t>
            </a:r>
            <a:r>
              <a:rPr sz="4200" spc="0" baseline="2925" dirty="0">
                <a:latin typeface="Calibri"/>
                <a:cs typeface="Calibri"/>
              </a:rPr>
              <a:t>gh </a:t>
            </a:r>
            <a:r>
              <a:rPr sz="4200" spc="-39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o</a:t>
            </a:r>
            <a:r>
              <a:rPr sz="4200" spc="-9" baseline="2925" dirty="0">
                <a:latin typeface="Calibri"/>
                <a:cs typeface="Calibri"/>
              </a:rPr>
              <a:t> </a:t>
            </a:r>
            <a:r>
              <a:rPr sz="4200" i="1" spc="-9" baseline="2925" dirty="0">
                <a:latin typeface="Calibri"/>
                <a:cs typeface="Calibri"/>
              </a:rPr>
              <a:t>r</a:t>
            </a:r>
            <a:r>
              <a:rPr sz="4200" i="1" spc="-14" baseline="2925" dirty="0">
                <a:latin typeface="Calibri"/>
                <a:cs typeface="Calibri"/>
              </a:rPr>
              <a:t>e</a:t>
            </a:r>
            <a:r>
              <a:rPr sz="4200" i="1" spc="-9" baseline="2925" dirty="0">
                <a:latin typeface="Calibri"/>
                <a:cs typeface="Calibri"/>
              </a:rPr>
              <a:t>pr</a:t>
            </a:r>
            <a:r>
              <a:rPr sz="4200" i="1" spc="-14" baseline="2925" dirty="0">
                <a:latin typeface="Calibri"/>
                <a:cs typeface="Calibri"/>
              </a:rPr>
              <a:t>e</a:t>
            </a:r>
            <a:r>
              <a:rPr sz="4200" i="1" spc="-9" baseline="2925" dirty="0">
                <a:latin typeface="Calibri"/>
                <a:cs typeface="Calibri"/>
              </a:rPr>
              <a:t>s</a:t>
            </a:r>
            <a:r>
              <a:rPr sz="4200" i="1" spc="-14" baseline="2925" dirty="0">
                <a:latin typeface="Calibri"/>
                <a:cs typeface="Calibri"/>
              </a:rPr>
              <a:t>e</a:t>
            </a:r>
            <a:r>
              <a:rPr sz="4200" i="1" spc="-34" baseline="2925" dirty="0">
                <a:latin typeface="Calibri"/>
                <a:cs typeface="Calibri"/>
              </a:rPr>
              <a:t>n</a:t>
            </a:r>
            <a:r>
              <a:rPr sz="4200" i="1" spc="0" baseline="2925" dirty="0">
                <a:latin typeface="Calibri"/>
                <a:cs typeface="Calibri"/>
              </a:rPr>
              <a:t>t</a:t>
            </a:r>
            <a:r>
              <a:rPr sz="4200" i="1" spc="-1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(not </a:t>
            </a:r>
            <a:r>
              <a:rPr sz="4200" i="1" spc="0" baseline="2925" dirty="0">
                <a:latin typeface="Calibri"/>
                <a:cs typeface="Calibri"/>
              </a:rPr>
              <a:t>l</a:t>
            </a:r>
            <a:r>
              <a:rPr sz="4200" i="1" spc="-9" baseline="2925" dirty="0">
                <a:latin typeface="Calibri"/>
                <a:cs typeface="Calibri"/>
              </a:rPr>
              <a:t>e</a:t>
            </a:r>
            <a:r>
              <a:rPr sz="4200" i="1" spc="0" baseline="2925" dirty="0">
                <a:latin typeface="Calibri"/>
                <a:cs typeface="Calibri"/>
              </a:rPr>
              <a:t>ar</a:t>
            </a:r>
            <a:r>
              <a:rPr sz="4200" i="1" spc="4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)</a:t>
            </a:r>
            <a:r>
              <a:rPr sz="4200" spc="-14" baseline="2925" dirty="0">
                <a:latin typeface="Calibri"/>
                <a:cs typeface="Calibri"/>
              </a:rPr>
              <a:t> </a:t>
            </a:r>
            <a:r>
              <a:rPr sz="4200" spc="4" baseline="2925" dirty="0">
                <a:latin typeface="Calibri"/>
                <a:cs typeface="Calibri"/>
              </a:rPr>
              <a:t>an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005"/>
              </a:lnSpc>
              <a:spcBef>
                <a:spcPts val="2"/>
              </a:spcBef>
            </a:pP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25" baseline="2925" dirty="0">
                <a:latin typeface="Calibri"/>
                <a:cs typeface="Calibri"/>
              </a:rPr>
              <a:t>p</a:t>
            </a:r>
            <a:r>
              <a:rPr sz="4200" spc="-19" baseline="2925" dirty="0">
                <a:latin typeface="Calibri"/>
                <a:cs typeface="Calibri"/>
              </a:rPr>
              <a:t>p</a:t>
            </a:r>
            <a:r>
              <a:rPr sz="4200" spc="-64" baseline="2925" dirty="0">
                <a:latin typeface="Calibri"/>
                <a:cs typeface="Calibri"/>
              </a:rPr>
              <a:t>r</a:t>
            </a:r>
            <a:r>
              <a:rPr sz="4200" spc="-69" baseline="2925" dirty="0">
                <a:latin typeface="Calibri"/>
                <a:cs typeface="Calibri"/>
              </a:rPr>
              <a:t>o</a:t>
            </a:r>
            <a:r>
              <a:rPr sz="4200" spc="-9" baseline="2925" dirty="0">
                <a:latin typeface="Calibri"/>
                <a:cs typeface="Calibri"/>
              </a:rPr>
              <a:t>x</a:t>
            </a:r>
            <a:r>
              <a:rPr sz="4200" spc="-19" baseline="2925" dirty="0">
                <a:latin typeface="Calibri"/>
                <a:cs typeface="Calibri"/>
              </a:rPr>
              <a:t>i</a:t>
            </a:r>
            <a:r>
              <a:rPr sz="4200" spc="-14" baseline="2925" dirty="0">
                <a:latin typeface="Calibri"/>
                <a:cs typeface="Calibri"/>
              </a:rPr>
              <a:t>m</a:t>
            </a:r>
            <a:r>
              <a:rPr sz="4200" spc="-29" baseline="2925" dirty="0">
                <a:latin typeface="Calibri"/>
                <a:cs typeface="Calibri"/>
              </a:rPr>
              <a:t>a</a:t>
            </a:r>
            <a:r>
              <a:rPr sz="4200" spc="-14" baseline="2925" dirty="0">
                <a:latin typeface="Calibri"/>
                <a:cs typeface="Calibri"/>
              </a:rPr>
              <a:t>t</a:t>
            </a:r>
            <a:r>
              <a:rPr sz="4200" spc="-19" baseline="2925" dirty="0">
                <a:latin typeface="Calibri"/>
                <a:cs typeface="Calibri"/>
              </a:rPr>
              <a:t>i</a:t>
            </a:r>
            <a:r>
              <a:rPr sz="4200" spc="-9" baseline="2925" dirty="0">
                <a:latin typeface="Calibri"/>
                <a:cs typeface="Calibri"/>
              </a:rPr>
              <a:t>o</a:t>
            </a:r>
            <a:r>
              <a:rPr sz="4200" spc="0" baseline="2925" dirty="0">
                <a:latin typeface="Calibri"/>
                <a:cs typeface="Calibri"/>
              </a:rPr>
              <a:t>n</a:t>
            </a:r>
            <a:r>
              <a:rPr sz="4200" spc="-13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</a:t>
            </a:r>
            <a:r>
              <a:rPr sz="4200" spc="-8" baseline="2925" dirty="0">
                <a:latin typeface="Calibri"/>
                <a:cs typeface="Calibri"/>
              </a:rPr>
              <a:t> 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-75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y</a:t>
            </a:r>
            <a:r>
              <a:rPr sz="4200" spc="-65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function</a:t>
            </a:r>
            <a:r>
              <a:rPr sz="4200" spc="-104" baseline="2925" dirty="0">
                <a:latin typeface="Calibri"/>
                <a:cs typeface="Calibri"/>
              </a:rPr>
              <a:t> 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o</a:t>
            </a:r>
            <a:r>
              <a:rPr sz="4200" spc="-19" baseline="2925" dirty="0">
                <a:latin typeface="Calibri"/>
                <a:cs typeface="Calibri"/>
              </a:rPr>
              <a:t> </a:t>
            </a:r>
            <a:r>
              <a:rPr sz="4200" spc="4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n</a:t>
            </a:r>
            <a:r>
              <a:rPr sz="4200" spc="-28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19" baseline="2925" dirty="0">
                <a:latin typeface="Calibri"/>
                <a:cs typeface="Calibri"/>
              </a:rPr>
              <a:t>rbi</a:t>
            </a:r>
            <a:r>
              <a:rPr sz="4200" spc="-14" baseline="2925" dirty="0">
                <a:latin typeface="Calibri"/>
                <a:cs typeface="Calibri"/>
              </a:rPr>
              <a:t>t</a:t>
            </a:r>
            <a:r>
              <a:rPr sz="4200" spc="-75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y</a:t>
            </a:r>
            <a:r>
              <a:rPr sz="4200" spc="-48" baseline="2925" dirty="0">
                <a:latin typeface="Calibri"/>
                <a:cs typeface="Calibri"/>
              </a:rPr>
              <a:t> </a:t>
            </a:r>
            <a:r>
              <a:rPr sz="4200" spc="-19" baseline="2925" dirty="0">
                <a:latin typeface="Calibri"/>
                <a:cs typeface="Calibri"/>
              </a:rPr>
              <a:t>d</a:t>
            </a:r>
            <a:r>
              <a:rPr sz="4200" spc="-9" baseline="2925" dirty="0">
                <a:latin typeface="Calibri"/>
                <a:cs typeface="Calibri"/>
              </a:rPr>
              <a:t>eg</a:t>
            </a:r>
            <a:r>
              <a:rPr sz="4200" spc="-50" baseline="2925" dirty="0">
                <a:latin typeface="Calibri"/>
                <a:cs typeface="Calibri"/>
              </a:rPr>
              <a:t>r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101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</a:t>
            </a:r>
            <a:r>
              <a:rPr sz="4200" spc="-3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14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c</a:t>
            </a:r>
            <a:r>
              <a:rPr sz="4200" spc="-25" baseline="2925" dirty="0">
                <a:latin typeface="Calibri"/>
                <a:cs typeface="Calibri"/>
              </a:rPr>
              <a:t>u</a:t>
            </a:r>
            <a:r>
              <a:rPr sz="4200" spc="-75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14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6277" y="1704021"/>
            <a:ext cx="197994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3477" y="2774188"/>
            <a:ext cx="9320470" cy="15584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2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So</a:t>
            </a:r>
            <a:r>
              <a:rPr sz="4200" spc="-37" baseline="2925" dirty="0">
                <a:latin typeface="Calibri"/>
                <a:cs typeface="Calibri"/>
              </a:rPr>
              <a:t> </a:t>
            </a:r>
            <a:r>
              <a:rPr sz="4200" spc="-14" baseline="2925" dirty="0">
                <a:latin typeface="Calibri"/>
                <a:cs typeface="Calibri"/>
              </a:rPr>
              <a:t>w</a:t>
            </a:r>
            <a:r>
              <a:rPr sz="4200" spc="-75" baseline="2925" dirty="0">
                <a:latin typeface="Calibri"/>
                <a:cs typeface="Calibri"/>
              </a:rPr>
              <a:t>h</a:t>
            </a:r>
            <a:r>
              <a:rPr sz="4200" spc="0" baseline="2925" dirty="0">
                <a:latin typeface="Calibri"/>
                <a:cs typeface="Calibri"/>
              </a:rPr>
              <a:t>y</a:t>
            </a:r>
            <a:r>
              <a:rPr sz="4200" spc="-6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use</a:t>
            </a:r>
            <a:r>
              <a:rPr sz="4200" spc="-3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deep</a:t>
            </a:r>
            <a:r>
              <a:rPr sz="4200" spc="-72" baseline="2925" dirty="0">
                <a:latin typeface="Calibri"/>
                <a:cs typeface="Calibri"/>
              </a:rPr>
              <a:t> </a:t>
            </a:r>
            <a:r>
              <a:rPr sz="4200" spc="-19" baseline="2925" dirty="0">
                <a:latin typeface="Calibri"/>
                <a:cs typeface="Calibri"/>
              </a:rPr>
              <a:t>n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-19" baseline="2925" dirty="0">
                <a:latin typeface="Calibri"/>
                <a:cs typeface="Calibri"/>
              </a:rPr>
              <a:t>u</a:t>
            </a:r>
            <a:r>
              <a:rPr sz="4200" spc="-75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al</a:t>
            </a:r>
            <a:r>
              <a:rPr sz="4200" spc="-83" baseline="2925" dirty="0">
                <a:latin typeface="Calibri"/>
                <a:cs typeface="Calibri"/>
              </a:rPr>
              <a:t> </a:t>
            </a:r>
            <a:r>
              <a:rPr sz="4200" spc="-19" baseline="2925" dirty="0">
                <a:latin typeface="Calibri"/>
                <a:cs typeface="Calibri"/>
              </a:rPr>
              <a:t>n</a:t>
            </a:r>
            <a:r>
              <a:rPr sz="4200" spc="-25" baseline="2925" dirty="0">
                <a:latin typeface="Calibri"/>
                <a:cs typeface="Calibri"/>
              </a:rPr>
              <a:t>e</a:t>
            </a:r>
            <a:r>
              <a:rPr sz="4200" spc="-14" baseline="2925" dirty="0">
                <a:latin typeface="Calibri"/>
                <a:cs typeface="Calibri"/>
              </a:rPr>
              <a:t>ts</a:t>
            </a:r>
            <a:r>
              <a:rPr sz="4200" spc="0" baseline="2925" dirty="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  <a:p>
            <a:pPr marL="198653">
              <a:lnSpc>
                <a:spcPct val="101725"/>
              </a:lnSpc>
              <a:spcBef>
                <a:spcPts val="1605"/>
              </a:spcBef>
            </a:pPr>
            <a:r>
              <a:rPr sz="1400" spc="0" dirty="0">
                <a:latin typeface="Arial"/>
                <a:cs typeface="Arial"/>
              </a:rPr>
              <a:t>○     </a:t>
            </a:r>
            <a:r>
              <a:rPr sz="1400" spc="159" dirty="0">
                <a:latin typeface="Arial"/>
                <a:cs typeface="Arial"/>
              </a:rPr>
              <a:t> </a:t>
            </a:r>
            <a:r>
              <a:rPr sz="2400" spc="0" dirty="0">
                <a:latin typeface="Calibri"/>
                <a:cs typeface="Calibri"/>
              </a:rPr>
              <a:t>S</a:t>
            </a:r>
            <a:r>
              <a:rPr sz="2400" spc="4" dirty="0">
                <a:latin typeface="Calibri"/>
                <a:cs typeface="Calibri"/>
              </a:rPr>
              <a:t>h</a:t>
            </a:r>
            <a:r>
              <a:rPr sz="2400" spc="0" dirty="0">
                <a:latin typeface="Calibri"/>
                <a:cs typeface="Calibri"/>
              </a:rPr>
              <a:t>all</a:t>
            </a:r>
            <a:r>
              <a:rPr sz="2400" spc="-9" dirty="0">
                <a:latin typeface="Calibri"/>
                <a:cs typeface="Calibri"/>
              </a:rPr>
              <a:t>o</a:t>
            </a:r>
            <a:r>
              <a:rPr sz="2400" spc="0" dirty="0">
                <a:latin typeface="Calibri"/>
                <a:cs typeface="Calibri"/>
              </a:rPr>
              <a:t>w</a:t>
            </a:r>
            <a:r>
              <a:rPr sz="2400" spc="-5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n</a:t>
            </a:r>
            <a:r>
              <a:rPr sz="2400" spc="-4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39" dirty="0">
                <a:latin typeface="Calibri"/>
                <a:cs typeface="Calibri"/>
              </a:rPr>
              <a:t> </a:t>
            </a:r>
            <a:r>
              <a:rPr sz="2400" spc="-19" dirty="0">
                <a:latin typeface="Calibri"/>
                <a:cs typeface="Calibri"/>
              </a:rPr>
              <a:t>m</a:t>
            </a:r>
            <a:r>
              <a:rPr sz="2400" spc="-69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y</a:t>
            </a:r>
            <a:r>
              <a:rPr sz="2400" spc="-1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ne</a:t>
            </a:r>
            <a:r>
              <a:rPr sz="2400" spc="9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d</a:t>
            </a:r>
            <a:r>
              <a:rPr sz="2400" spc="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(</a:t>
            </a:r>
            <a:r>
              <a:rPr sz="2400" spc="-50" dirty="0">
                <a:latin typeface="Calibri"/>
                <a:cs typeface="Calibri"/>
              </a:rPr>
              <a:t>e</a:t>
            </a:r>
            <a:r>
              <a:rPr sz="2400" spc="-4" dirty="0">
                <a:latin typeface="Calibri"/>
                <a:cs typeface="Calibri"/>
              </a:rPr>
              <a:t>x</a:t>
            </a:r>
            <a:r>
              <a:rPr sz="2400" spc="-14" dirty="0">
                <a:latin typeface="Calibri"/>
                <a:cs typeface="Calibri"/>
              </a:rPr>
              <a:t>p</a:t>
            </a:r>
            <a:r>
              <a:rPr sz="2400" spc="-19" dirty="0">
                <a:latin typeface="Calibri"/>
                <a:cs typeface="Calibri"/>
              </a:rPr>
              <a:t>o</a:t>
            </a:r>
            <a:r>
              <a:rPr sz="2400" spc="-14" dirty="0">
                <a:latin typeface="Calibri"/>
                <a:cs typeface="Calibri"/>
              </a:rPr>
              <a:t>n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spc="-44" dirty="0">
                <a:latin typeface="Calibri"/>
                <a:cs typeface="Calibri"/>
              </a:rPr>
              <a:t>n</a:t>
            </a:r>
            <a:r>
              <a:rPr sz="2400" spc="-9" dirty="0">
                <a:latin typeface="Calibri"/>
                <a:cs typeface="Calibri"/>
              </a:rPr>
              <a:t>tiall</a:t>
            </a:r>
            <a:r>
              <a:rPr sz="2400" spc="0" dirty="0">
                <a:latin typeface="Calibri"/>
                <a:cs typeface="Calibri"/>
              </a:rPr>
              <a:t>y)</a:t>
            </a:r>
            <a:r>
              <a:rPr sz="2400" spc="-29" dirty="0">
                <a:latin typeface="Calibri"/>
                <a:cs typeface="Calibri"/>
              </a:rPr>
              <a:t> </a:t>
            </a:r>
            <a:r>
              <a:rPr sz="2400" spc="-9" dirty="0">
                <a:latin typeface="Calibri"/>
                <a:cs typeface="Calibri"/>
              </a:rPr>
              <a:t>m</a:t>
            </a:r>
            <a:r>
              <a:rPr sz="2400" spc="-19" dirty="0">
                <a:latin typeface="Calibri"/>
                <a:cs typeface="Calibri"/>
              </a:rPr>
              <a:t>o</a:t>
            </a:r>
            <a:r>
              <a:rPr sz="2400" spc="-44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spc="-1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width</a:t>
            </a:r>
            <a:r>
              <a:rPr sz="2400" spc="-39" dirty="0">
                <a:latin typeface="Calibri"/>
                <a:cs typeface="Calibri"/>
              </a:rPr>
              <a:t> </a:t>
            </a:r>
            <a:r>
              <a:rPr sz="2400" spc="-34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o</a:t>
            </a:r>
            <a:r>
              <a:rPr sz="2400" spc="-29" dirty="0">
                <a:latin typeface="Calibri"/>
                <a:cs typeface="Calibri"/>
              </a:rPr>
              <a:t> </a:t>
            </a:r>
            <a:r>
              <a:rPr sz="2400" spc="-9" dirty="0">
                <a:latin typeface="Calibri"/>
                <a:cs typeface="Calibri"/>
              </a:rPr>
              <a:t>im</a:t>
            </a:r>
            <a:r>
              <a:rPr sz="2400" spc="-14" dirty="0">
                <a:latin typeface="Calibri"/>
                <a:cs typeface="Calibri"/>
              </a:rPr>
              <a:t>p</a:t>
            </a:r>
            <a:r>
              <a:rPr sz="2400" spc="-44" dirty="0">
                <a:latin typeface="Calibri"/>
                <a:cs typeface="Calibri"/>
              </a:rPr>
              <a:t>r</a:t>
            </a:r>
            <a:r>
              <a:rPr sz="2400" spc="-29" dirty="0">
                <a:latin typeface="Calibri"/>
                <a:cs typeface="Calibri"/>
              </a:rPr>
              <a:t>o</a:t>
            </a:r>
            <a:r>
              <a:rPr sz="2400" spc="-39" dirty="0">
                <a:latin typeface="Calibri"/>
                <a:cs typeface="Calibri"/>
              </a:rPr>
              <a:t>v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spc="-34" dirty="0">
                <a:latin typeface="Calibri"/>
                <a:cs typeface="Calibri"/>
              </a:rPr>
              <a:t> </a:t>
            </a:r>
            <a:r>
              <a:rPr sz="2400" spc="-9" dirty="0">
                <a:latin typeface="Calibri"/>
                <a:cs typeface="Calibri"/>
              </a:rPr>
              <a:t>a</a:t>
            </a:r>
            <a:r>
              <a:rPr sz="2400" spc="-4" dirty="0">
                <a:latin typeface="Calibri"/>
                <a:cs typeface="Calibri"/>
              </a:rPr>
              <a:t>cc</a:t>
            </a:r>
            <a:r>
              <a:rPr sz="2400" spc="-14" dirty="0">
                <a:latin typeface="Calibri"/>
                <a:cs typeface="Calibri"/>
              </a:rPr>
              <a:t>u</a:t>
            </a:r>
            <a:r>
              <a:rPr sz="2400" spc="-54" dirty="0">
                <a:latin typeface="Calibri"/>
                <a:cs typeface="Calibri"/>
              </a:rPr>
              <a:t>r</a:t>
            </a:r>
            <a:r>
              <a:rPr sz="2400" spc="-9" dirty="0">
                <a:latin typeface="Calibri"/>
                <a:cs typeface="Calibri"/>
              </a:rPr>
              <a:t>a</a:t>
            </a:r>
            <a:r>
              <a:rPr sz="2400" spc="-4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  <a:p>
            <a:pPr marL="198653" marR="45720">
              <a:lnSpc>
                <a:spcPct val="101725"/>
              </a:lnSpc>
              <a:spcBef>
                <a:spcPts val="1654"/>
              </a:spcBef>
            </a:pPr>
            <a:r>
              <a:rPr sz="1400" spc="0" dirty="0">
                <a:latin typeface="Arial"/>
                <a:cs typeface="Arial"/>
              </a:rPr>
              <a:t>○     </a:t>
            </a:r>
            <a:r>
              <a:rPr sz="1400" spc="159" dirty="0">
                <a:latin typeface="Arial"/>
                <a:cs typeface="Arial"/>
              </a:rPr>
              <a:t> </a:t>
            </a:r>
            <a:r>
              <a:rPr sz="2400" spc="0" dirty="0">
                <a:latin typeface="Calibri"/>
                <a:cs typeface="Calibri"/>
              </a:rPr>
              <a:t>S</a:t>
            </a:r>
            <a:r>
              <a:rPr sz="2400" spc="4" dirty="0">
                <a:latin typeface="Calibri"/>
                <a:cs typeface="Calibri"/>
              </a:rPr>
              <a:t>h</a:t>
            </a:r>
            <a:r>
              <a:rPr sz="2400" spc="0" dirty="0">
                <a:latin typeface="Calibri"/>
                <a:cs typeface="Calibri"/>
              </a:rPr>
              <a:t>all</a:t>
            </a:r>
            <a:r>
              <a:rPr sz="2400" spc="-9" dirty="0">
                <a:latin typeface="Calibri"/>
                <a:cs typeface="Calibri"/>
              </a:rPr>
              <a:t>o</a:t>
            </a:r>
            <a:r>
              <a:rPr sz="2400" spc="0" dirty="0">
                <a:latin typeface="Calibri"/>
                <a:cs typeface="Calibri"/>
              </a:rPr>
              <a:t>w</a:t>
            </a:r>
            <a:r>
              <a:rPr sz="2400" spc="-7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n</a:t>
            </a:r>
            <a:r>
              <a:rPr sz="2400" spc="-4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39" dirty="0">
                <a:latin typeface="Calibri"/>
                <a:cs typeface="Calibri"/>
              </a:rPr>
              <a:t> </a:t>
            </a:r>
            <a:r>
              <a:rPr sz="2400" spc="-19" dirty="0">
                <a:latin typeface="Calibri"/>
                <a:cs typeface="Calibri"/>
              </a:rPr>
              <a:t>m</a:t>
            </a:r>
            <a:r>
              <a:rPr sz="2400" spc="-69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y</a:t>
            </a:r>
            <a:r>
              <a:rPr sz="2400" spc="-44" dirty="0">
                <a:latin typeface="Calibri"/>
                <a:cs typeface="Calibri"/>
              </a:rPr>
              <a:t> </a:t>
            </a:r>
            <a:r>
              <a:rPr sz="2400" spc="-19" dirty="0">
                <a:latin typeface="Calibri"/>
                <a:cs typeface="Calibri"/>
              </a:rPr>
              <a:t>o</a:t>
            </a:r>
            <a:r>
              <a:rPr sz="2400" spc="-29" dirty="0">
                <a:latin typeface="Calibri"/>
                <a:cs typeface="Calibri"/>
              </a:rPr>
              <a:t>v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spc="4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fit</a:t>
            </a:r>
            <a:r>
              <a:rPr sz="2400" spc="-44" dirty="0">
                <a:latin typeface="Calibri"/>
                <a:cs typeface="Calibri"/>
              </a:rPr>
              <a:t> </a:t>
            </a:r>
            <a:r>
              <a:rPr sz="2400" spc="-9" dirty="0">
                <a:latin typeface="Calibri"/>
                <a:cs typeface="Calibri"/>
              </a:rPr>
              <a:t>m</a:t>
            </a:r>
            <a:r>
              <a:rPr sz="2400" spc="-19" dirty="0">
                <a:latin typeface="Calibri"/>
                <a:cs typeface="Calibri"/>
              </a:rPr>
              <a:t>o</a:t>
            </a:r>
            <a:r>
              <a:rPr sz="2400" spc="-44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46277" y="2855269"/>
            <a:ext cx="19776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2054352" y="1513331"/>
            <a:ext cx="7804404" cy="2173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000" y="3851148"/>
            <a:ext cx="2819400" cy="2753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38600" y="3869436"/>
            <a:ext cx="2819400" cy="27538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2424" y="372897"/>
            <a:ext cx="2749999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Expone</a:t>
            </a:r>
            <a:r>
              <a:rPr sz="6600" spc="-14" baseline="3103" dirty="0">
                <a:latin typeface="Calibri Light"/>
                <a:cs typeface="Calibri Light"/>
              </a:rPr>
              <a:t>n</a:t>
            </a:r>
            <a:r>
              <a:rPr sz="6600" spc="0" baseline="3103" dirty="0">
                <a:latin typeface="Calibri Light"/>
                <a:cs typeface="Calibri Light"/>
              </a:rPr>
              <a:t>tial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2719" y="372897"/>
            <a:ext cx="3523836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25" baseline="3103" dirty="0">
                <a:latin typeface="Calibri Light"/>
                <a:cs typeface="Calibri Light"/>
              </a:rPr>
              <a:t>R</a:t>
            </a:r>
            <a:r>
              <a:rPr sz="6600" spc="-29" baseline="3103" dirty="0">
                <a:latin typeface="Calibri Light"/>
                <a:cs typeface="Calibri Light"/>
              </a:rPr>
              <a:t>e</a:t>
            </a:r>
            <a:r>
              <a:rPr sz="6600" spc="-19" baseline="3103" dirty="0">
                <a:latin typeface="Calibri Light"/>
                <a:cs typeface="Calibri Light"/>
              </a:rPr>
              <a:t>pr</a:t>
            </a:r>
            <a:r>
              <a:rPr sz="6600" spc="-29" baseline="3103" dirty="0">
                <a:latin typeface="Calibri Light"/>
                <a:cs typeface="Calibri Light"/>
              </a:rPr>
              <a:t>e</a:t>
            </a:r>
            <a:r>
              <a:rPr sz="6600" spc="-25" baseline="3103" dirty="0">
                <a:latin typeface="Calibri Light"/>
                <a:cs typeface="Calibri Light"/>
              </a:rPr>
              <a:t>s</a:t>
            </a:r>
            <a:r>
              <a:rPr sz="6600" spc="-29" baseline="3103" dirty="0">
                <a:latin typeface="Calibri Light"/>
                <a:cs typeface="Calibri Light"/>
              </a:rPr>
              <a:t>e</a:t>
            </a:r>
            <a:r>
              <a:rPr sz="6600" spc="-19" baseline="3103" dirty="0">
                <a:latin typeface="Calibri Light"/>
                <a:cs typeface="Calibri Light"/>
              </a:rPr>
              <a:t>ntat</a:t>
            </a:r>
            <a:r>
              <a:rPr sz="6600" spc="-25" baseline="3103" dirty="0">
                <a:latin typeface="Calibri Light"/>
                <a:cs typeface="Calibri Light"/>
              </a:rPr>
              <a:t>i</a:t>
            </a:r>
            <a:r>
              <a:rPr sz="6600" spc="-29" baseline="3103" dirty="0">
                <a:latin typeface="Calibri Light"/>
                <a:cs typeface="Calibri Light"/>
              </a:rPr>
              <a:t>o</a:t>
            </a:r>
            <a:r>
              <a:rPr sz="6600" spc="0" baseline="3103" dirty="0">
                <a:latin typeface="Calibri Light"/>
                <a:cs typeface="Calibri Light"/>
              </a:rPr>
              <a:t>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47129" y="372897"/>
            <a:ext cx="2481059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19" baseline="3103" dirty="0">
                <a:latin typeface="Calibri Light"/>
                <a:cs typeface="Calibri Light"/>
              </a:rPr>
              <a:t>Ad</a:t>
            </a:r>
            <a:r>
              <a:rPr sz="6600" spc="-25" baseline="3103" dirty="0">
                <a:latin typeface="Calibri Light"/>
                <a:cs typeface="Calibri Light"/>
              </a:rPr>
              <a:t>v</a:t>
            </a:r>
            <a:r>
              <a:rPr sz="6600" spc="-19" baseline="3103" dirty="0">
                <a:latin typeface="Calibri Light"/>
                <a:cs typeface="Calibri Light"/>
              </a:rPr>
              <a:t>an</a:t>
            </a:r>
            <a:r>
              <a:rPr sz="6600" spc="-14" baseline="3103" dirty="0">
                <a:latin typeface="Calibri Light"/>
                <a:cs typeface="Calibri Light"/>
              </a:rPr>
              <a:t>t</a:t>
            </a:r>
            <a:r>
              <a:rPr sz="6600" spc="-19" baseline="3103" dirty="0">
                <a:latin typeface="Calibri Light"/>
                <a:cs typeface="Calibri Light"/>
              </a:rPr>
              <a:t>ag</a:t>
            </a:r>
            <a:r>
              <a:rPr sz="6600" spc="0" baseline="3103" dirty="0">
                <a:latin typeface="Calibri Light"/>
                <a:cs typeface="Calibri Light"/>
              </a:rPr>
              <a:t>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4678" y="372897"/>
            <a:ext cx="568061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of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18624" y="372897"/>
            <a:ext cx="1490886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Depth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8681" y="6631940"/>
            <a:ext cx="4894665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0"/>
              </a:lnSpc>
              <a:spcBef>
                <a:spcPts val="66"/>
              </a:spcBef>
            </a:pPr>
            <a:r>
              <a:rPr sz="1800" spc="0" baseline="227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800" spc="4" baseline="2275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800" spc="0" baseline="2275" dirty="0">
                <a:solidFill>
                  <a:srgbClr val="7E7E7E"/>
                </a:solidFill>
                <a:latin typeface="Calibri"/>
                <a:cs typeface="Calibri"/>
              </a:rPr>
              <a:t>im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800" spc="0" baseline="2275" dirty="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1800" spc="0" baseline="2275" dirty="0">
                <a:solidFill>
                  <a:srgbClr val="7E7E7E"/>
                </a:solidFill>
                <a:latin typeface="Calibri"/>
                <a:cs typeface="Calibri"/>
              </a:rPr>
              <a:t>n 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1800" spc="-34" baseline="2275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om</a:t>
            </a:r>
            <a:r>
              <a:rPr sz="1800" spc="0" baseline="2275" dirty="0">
                <a:solidFill>
                  <a:srgbClr val="7E7E7E"/>
                </a:solidFill>
                <a:latin typeface="Calibri"/>
                <a:cs typeface="Calibri"/>
              </a:rPr>
              <a:t>:</a:t>
            </a:r>
            <a:r>
              <a:rPr sz="1800" spc="54" baseline="22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u="sng" spc="-19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ht</a:t>
            </a:r>
            <a:r>
              <a:rPr sz="1800" u="sng" spc="-4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tp</a:t>
            </a:r>
            <a:r>
              <a:rPr sz="1800" u="sng" spc="-9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:</a:t>
            </a:r>
            <a:r>
              <a:rPr sz="1800" u="sng" spc="-4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/</a:t>
            </a:r>
            <a:r>
              <a:rPr sz="1800" u="sng" spc="-29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/</a:t>
            </a:r>
            <a:r>
              <a:rPr sz="1800" u="sng" spc="-25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c</a:t>
            </a:r>
            <a:r>
              <a:rPr sz="1800" u="sng" spc="-9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ola</a:t>
            </a:r>
            <a:r>
              <a:rPr sz="1800" u="sng" spc="-4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h</a:t>
            </a:r>
            <a:r>
              <a:rPr sz="1800" u="sng" spc="0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.</a:t>
            </a:r>
            <a:r>
              <a:rPr sz="1800" u="sng" spc="-14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g</a:t>
            </a:r>
            <a:r>
              <a:rPr sz="1800" u="sng" spc="-9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i</a:t>
            </a:r>
            <a:r>
              <a:rPr sz="1800" u="sng" spc="-4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th</a:t>
            </a:r>
            <a:r>
              <a:rPr sz="1800" u="sng" spc="-19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u</a:t>
            </a:r>
            <a:r>
              <a:rPr sz="1800" u="sng" spc="-4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b</a:t>
            </a:r>
            <a:r>
              <a:rPr sz="1800" u="sng" spc="-14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.</a:t>
            </a:r>
            <a:r>
              <a:rPr sz="1800" u="sng" spc="-9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io</a:t>
            </a:r>
            <a:r>
              <a:rPr sz="1800" u="sng" spc="-4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/</a:t>
            </a:r>
            <a:r>
              <a:rPr sz="1800" u="sng" spc="-19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p</a:t>
            </a:r>
            <a:r>
              <a:rPr sz="1800" u="sng" spc="-9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o</a:t>
            </a:r>
            <a:r>
              <a:rPr sz="1800" u="sng" spc="-25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s</a:t>
            </a:r>
            <a:r>
              <a:rPr sz="1800" u="sng" spc="-4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t</a:t>
            </a:r>
            <a:r>
              <a:rPr sz="1800" u="sng" spc="-14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s</a:t>
            </a:r>
            <a:r>
              <a:rPr sz="1800" u="sng" spc="-4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/</a:t>
            </a:r>
            <a:r>
              <a:rPr sz="1800" u="sng" spc="-9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2014</a:t>
            </a:r>
            <a:r>
              <a:rPr sz="1800" u="sng" spc="-4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-</a:t>
            </a:r>
            <a:r>
              <a:rPr sz="1800" u="sng" spc="-9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03</a:t>
            </a:r>
            <a:r>
              <a:rPr sz="1800" u="sng" spc="-4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-NN-</a:t>
            </a:r>
            <a:r>
              <a:rPr sz="1800" u="sng" spc="-19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M</a:t>
            </a:r>
            <a:r>
              <a:rPr sz="1800" u="sng" spc="-9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a</a:t>
            </a:r>
            <a:r>
              <a:rPr sz="1800" u="sng" spc="-4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n</a:t>
            </a:r>
            <a:r>
              <a:rPr sz="1800" u="sng" spc="-9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i</a:t>
            </a:r>
            <a:r>
              <a:rPr sz="1800" u="sng" spc="-39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f</a:t>
            </a:r>
            <a:r>
              <a:rPr sz="1800" u="sng" spc="-9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ol</a:t>
            </a:r>
            <a:r>
              <a:rPr sz="1800" u="sng" spc="-4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d</a:t>
            </a:r>
            <a:r>
              <a:rPr sz="1800" u="sng" spc="-14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s</a:t>
            </a:r>
            <a:r>
              <a:rPr sz="1800" u="sng" spc="-4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-</a:t>
            </a:r>
            <a:r>
              <a:rPr sz="1800" u="sng" spc="-114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T</a:t>
            </a:r>
            <a:r>
              <a:rPr sz="1800" u="sng" spc="-9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o</a:t>
            </a:r>
            <a:r>
              <a:rPr sz="1800" spc="-4" baseline="2275" dirty="0">
                <a:solidFill>
                  <a:srgbClr val="7E7E7E"/>
                </a:solidFill>
                <a:latin typeface="Calibri"/>
                <a:cs typeface="Calibri"/>
                <a:hlinkClick r:id="rId5"/>
              </a:rPr>
              <a:t>p</a:t>
            </a:r>
            <a:r>
              <a:rPr sz="1800" spc="-9" baseline="2275" dirty="0">
                <a:solidFill>
                  <a:srgbClr val="7E7E7E"/>
                </a:solidFill>
                <a:latin typeface="Calibri"/>
                <a:cs typeface="Calibri"/>
              </a:rPr>
              <a:t>olo</a:t>
            </a:r>
            <a:r>
              <a:rPr sz="1800" spc="-14" baseline="2275" dirty="0">
                <a:solidFill>
                  <a:srgbClr val="7E7E7E"/>
                </a:solidFill>
                <a:latin typeface="Calibri"/>
                <a:cs typeface="Calibri"/>
              </a:rPr>
              <a:t>gy</a:t>
            </a:r>
            <a:r>
              <a:rPr sz="1800" spc="0" baseline="2275" dirty="0">
                <a:solidFill>
                  <a:srgbClr val="7E7E7E"/>
                </a:solidFill>
                <a:latin typeface="Calibri"/>
                <a:cs typeface="Calibri"/>
              </a:rPr>
              <a:t>/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E7E7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2235</Words>
  <Application>Microsoft Office PowerPoint</Application>
  <PresentationFormat>Widescreen</PresentationFormat>
  <Paragraphs>977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Mohammad Saiful Islam Saif</cp:lastModifiedBy>
  <cp:revision>1</cp:revision>
  <dcterms:modified xsi:type="dcterms:W3CDTF">2023-06-14T19:35:40Z</dcterms:modified>
</cp:coreProperties>
</file>